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7" r:id="rId16"/>
    <p:sldId id="269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70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16E2-EDD5-4955-AE8A-014A9022063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1922-FDDB-4FFB-8A54-BCAF539E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4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1922-FDDB-4FFB-8A54-BCAF539EB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1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57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9113" y="206062"/>
            <a:ext cx="556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TABLEAU PROJECT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7356" y="1622737"/>
            <a:ext cx="100712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COMPLETE PROJECT IS ABOUT THE BIKE SALES IN EUROPE AND USING THIS DATA, CAME UP WITH THE VALUEABLE INSIGHTS IN A DASHBOARD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COMPLETE DATA SET HAS 14 COLUMNS AND TOTAL 50027 ROWS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 FIELDS OR TERMS WHICH THIS DATASET HAS ARE AS FOLLOWS: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YEAR, CUSTOMER AGE, AGE GROUP, CUSTOMER GENDER, COUNTRY, STATE,PRODUCT CATEGORY, SUB CATEGORY, PRODUCT, ORDER QUANTITY, UNIT COST, PROFIT, COST AND REVENUE.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60" y="0"/>
            <a:ext cx="510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&amp; YEAR VS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PROFIT - STORY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9860" y="1032696"/>
            <a:ext cx="510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PRFIT  - 2014 (ACCESSORIES)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PROFIT – 2015 (CLOTHING)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9860" y="2189408"/>
            <a:ext cx="215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9859" y="3168203"/>
            <a:ext cx="8203841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ALMOST EVERY PRODUCTS THE PROFIT WAS FLUCTUATING IN EACH YEAR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THE YEAR 2015 THE PROFIT FOR ACCESSORIES WAS LOW AND THEN THE PROFIT INCREASED IN 2016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 FOR BIKE THE PROFIT WAS HIGH IN THE YEAR 2015 AND THEN IT DECREASED IN THE NEXT YEAR</a:t>
            </a:r>
          </a:p>
        </p:txBody>
      </p:sp>
    </p:spTree>
    <p:extLst>
      <p:ext uri="{BB962C8B-B14F-4D97-AF65-F5344CB8AC3E}">
        <p14:creationId xmlns:p14="http://schemas.microsoft.com/office/powerpoint/2010/main" val="2071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0"/>
            <a:ext cx="576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34" t="16073" r="9410" b="21754"/>
          <a:stretch/>
        </p:blipFill>
        <p:spPr>
          <a:xfrm>
            <a:off x="2910624" y="1204175"/>
            <a:ext cx="5563673" cy="509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2" y="218941"/>
            <a:ext cx="602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2892" y="1262130"/>
            <a:ext cx="707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ORDER QUANTITY &amp; PROFIT – UNITED STATES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ORDER QUANTITY &amp; PROFIT - FRANCE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2434" y="2627290"/>
            <a:ext cx="191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189" y="3425780"/>
            <a:ext cx="8512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THE UNITED KINGDOM THE ORDER QUANTITY WAS LOW BUT THE PROFIT WAS HIGH BUT IN THE CANADA THE QUANTITY WAS HIGH BUT THE PROFIT WAS LOW S COMPARE TO THE UNITED KINGDOM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THIS THING IS ALSO APPLICABLE FOR THE GERMANY AND FRANCE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244699"/>
            <a:ext cx="4250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7" t="19754" r="48648" b="27182"/>
          <a:stretch/>
        </p:blipFill>
        <p:spPr>
          <a:xfrm>
            <a:off x="2318196" y="1481071"/>
            <a:ext cx="7052315" cy="4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495" y="180304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7284" y="826635"/>
            <a:ext cx="556367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HIGHEST PROFIT &amp; REVENUE – 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LOWEST PROFIT &amp; REVENUE - 2011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8495" y="2459864"/>
            <a:ext cx="207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7284" y="3340233"/>
            <a:ext cx="76371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YEAR 2011 TO 2014 PROFIT AND REVENUE WAS INCREASING BUT IN 2016 THE REVENUE DECREASED AS COMPARE TO THE YEAR 2015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4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737" y="-10905"/>
            <a:ext cx="419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VS ORDER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2737" y="682580"/>
            <a:ext cx="739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ORDER QUANTITY – CALIFORNIA (122,544)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ORDER QUANTITY – SAARLAND (14,856)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2" t="18674" r="9731" b="28718"/>
          <a:stretch/>
        </p:blipFill>
        <p:spPr>
          <a:xfrm>
            <a:off x="3296990" y="2425291"/>
            <a:ext cx="5576553" cy="432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0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1165" y="-80649"/>
            <a:ext cx="341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681" y="992525"/>
            <a:ext cx="579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REVENUUE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6,470,307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REVENUE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3,161,608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3058" y="526450"/>
            <a:ext cx="37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YEAR VS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REVENUE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7452" y="1925891"/>
            <a:ext cx="358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COUNTRY VS REVENUE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6680" y="2635395"/>
            <a:ext cx="744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REVENUE COUNTRY  - UNITED STATES (53,18,349)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REVENUE COUNTRY – CANADA (83)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3058" y="3710302"/>
            <a:ext cx="330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GENDER VS REVENUE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6680" y="4194103"/>
            <a:ext cx="467503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MALE REVENUE – 15,567,411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FEMALE REVENUE – 13,931,112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6544" y="5055184"/>
            <a:ext cx="2962141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 VS REVENUE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6680" y="5701515"/>
            <a:ext cx="619473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REVENUE – ADULTS (35-64)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REVENUE – SENIORS (64+)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8663" y="-122012"/>
            <a:ext cx="510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PRODUCT &amp; YEAR VS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014" y="613882"/>
            <a:ext cx="510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PRFIT  - 2014 (ACCESSORIES)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PROFIT – 2015 (CLOTHING)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5024" y="1290439"/>
            <a:ext cx="602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5014" y="2030304"/>
            <a:ext cx="707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ORDER QUANTITY &amp; PROFIT – UNITED STATES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ORDER QUANTITY &amp; PROFIT - FRANCE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7074" y="3125311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25014" y="3688466"/>
            <a:ext cx="5563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PROFIT &amp; REVENUE – 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PROFIT &amp; REVENUE - 2011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9422" y="4583748"/>
            <a:ext cx="419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 VS ORDER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25014" y="5318580"/>
            <a:ext cx="739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ORDER QUANTITY – CALIFORNIA (122,544)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ORDER QUANTITY – SAARLAND (14,856)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11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6378" y="2781835"/>
            <a:ext cx="8718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DASHBOARD</a:t>
            </a:r>
            <a:endParaRPr lang="en-US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21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" r="9108" b="34628"/>
          <a:stretch/>
        </p:blipFill>
        <p:spPr>
          <a:xfrm>
            <a:off x="834888" y="795614"/>
            <a:ext cx="10900467" cy="54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0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4" y="128789"/>
            <a:ext cx="600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STATEMENTS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5464" y="940159"/>
            <a:ext cx="9865216" cy="49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YEAR VS REVENUE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COUNTEY VS REVENUE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GENDER VS REVENUE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AGE VS REVENUE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 &amp; YEAR VS PROFIT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VS ORDER QUANTITY</a:t>
            </a:r>
          </a:p>
          <a:p>
            <a:pPr algn="just">
              <a:lnSpc>
                <a:spcPct val="20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4" b="33757"/>
          <a:stretch/>
        </p:blipFill>
        <p:spPr>
          <a:xfrm>
            <a:off x="237581" y="721215"/>
            <a:ext cx="11761236" cy="54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9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" t="11357" r="1537" b="3696"/>
          <a:stretch/>
        </p:blipFill>
        <p:spPr>
          <a:xfrm>
            <a:off x="425002" y="605307"/>
            <a:ext cx="11422112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9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" t="15837" r="1536" b="3679"/>
          <a:stretch/>
        </p:blipFill>
        <p:spPr>
          <a:xfrm>
            <a:off x="283334" y="940156"/>
            <a:ext cx="11549774" cy="53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82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 t="39825" r="1408" b="5062"/>
          <a:stretch/>
        </p:blipFill>
        <p:spPr>
          <a:xfrm>
            <a:off x="334850" y="1068947"/>
            <a:ext cx="11480824" cy="49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69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53" y="339458"/>
            <a:ext cx="7353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  <a:endParaRPr lang="en-US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4253" y="2245079"/>
            <a:ext cx="905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https://www.kaggle.com/sadiqshah/bike-sales-in-europe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4253" y="1488271"/>
            <a:ext cx="597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4253" y="2882563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TABLEAU PUBLIC SOURCE 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4253" y="3870204"/>
            <a:ext cx="937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3041" y="3617915"/>
            <a:ext cx="803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https://public.tableau.com/app/profile/aniket.kardile/viz/BikeSalesinEurope/Dashboard?publish=yes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3041" y="4738521"/>
            <a:ext cx="222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LINK</a:t>
            </a:r>
            <a:endParaRPr 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3194" y="5357611"/>
            <a:ext cx="91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https://drive.google.com/file/d/1Gg3EO3V039cuuXpAR8jn9IWGatM_OfYO/view?usp=sharing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16927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97" y="2511380"/>
            <a:ext cx="6671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8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9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386365"/>
            <a:ext cx="30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 VS REVENUE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3" t="44393" r="9475" b="5276"/>
          <a:stretch/>
        </p:blipFill>
        <p:spPr>
          <a:xfrm>
            <a:off x="734096" y="1751526"/>
            <a:ext cx="10812304" cy="43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0010" y="787999"/>
            <a:ext cx="579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REVENUUE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6,470,307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REVENUE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3,161,608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010" y="281361"/>
            <a:ext cx="826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 VS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REVENUE - STORY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0010" y="2653048"/>
            <a:ext cx="180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INSIGHTS: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80315" y="3657600"/>
            <a:ext cx="8937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YEAR 2011 TO 2015 THE PROFIT WAS INCREASING BUT IN THE YEAR 2016 THE PROFIT DECREASED AS COMPARE TO THE PREVIOUS YEARS  </a:t>
            </a:r>
            <a:endParaRPr lang="en-US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585" y="263914"/>
            <a:ext cx="3335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 REVENUE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8" t="13286" r="9987" b="34790"/>
          <a:stretch/>
        </p:blipFill>
        <p:spPr>
          <a:xfrm>
            <a:off x="1532585" y="1764404"/>
            <a:ext cx="10382410" cy="43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112662"/>
            <a:ext cx="358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COUNTRY VS REVENUE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2890" y="916788"/>
            <a:ext cx="4816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REVENUE COUNTRY  - UNITED STATES (53,18,349)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REVENUE COUNTRY – CANADA (83)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2890" y="297465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890" y="4016851"/>
            <a:ext cx="927278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THE UNITED STATES AND IN CALIFORNIA STATE THE REVENIE IS HIGH THAT IS 53,18,349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IN CANADA IN STATE  ONTARIO THE REVENUW IS LOW AND IT IS 83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5" y="231820"/>
            <a:ext cx="840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GENDER VS REVENUE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5464" y="1019818"/>
            <a:ext cx="467503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MALE REVENUE – 15,567,411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FEMALE REVENUE – 13,931,112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 t="21543" r="48354" b="42018"/>
          <a:stretch/>
        </p:blipFill>
        <p:spPr>
          <a:xfrm>
            <a:off x="1545465" y="2318196"/>
            <a:ext cx="9087335" cy="43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0"/>
            <a:ext cx="795914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 VS REVENUE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1527" y="956619"/>
            <a:ext cx="619473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REVENUE – ADULTS (35-64)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REVENUE – SENIORS (64+)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7" t="21643" r="9539" b="41691"/>
          <a:stretch/>
        </p:blipFill>
        <p:spPr>
          <a:xfrm>
            <a:off x="1751527" y="2225157"/>
            <a:ext cx="8190965" cy="44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8" y="180305"/>
            <a:ext cx="5241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&amp; YEAR VS PROFIT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7" t="16313" r="48097" b="20831"/>
          <a:stretch/>
        </p:blipFill>
        <p:spPr>
          <a:xfrm>
            <a:off x="3200517" y="1275837"/>
            <a:ext cx="6213939" cy="505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575</TotalTime>
  <Words>612</Words>
  <Application>Microsoft Office PowerPoint</Application>
  <PresentationFormat>Widescreen</PresentationFormat>
  <Paragraphs>101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Kardile</dc:creator>
  <cp:lastModifiedBy>welcome</cp:lastModifiedBy>
  <cp:revision>38</cp:revision>
  <dcterms:created xsi:type="dcterms:W3CDTF">2021-09-17T16:56:11Z</dcterms:created>
  <dcterms:modified xsi:type="dcterms:W3CDTF">2023-03-29T08:38:02Z</dcterms:modified>
</cp:coreProperties>
</file>