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 Bold" panose="020B0604020202020204" charset="0"/>
      <p:regular r:id="rId12"/>
    </p:embeddedFont>
    <p:embeddedFont>
      <p:font typeface="Proxima Nova" panose="020B0604020202020204" charset="0"/>
      <p:regular r:id="rId13"/>
    </p:embeddedFont>
    <p:embeddedFont>
      <p:font typeface="Proxima Nova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56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32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5.gif"/><Relationship Id="rId5" Type="http://schemas.openxmlformats.org/officeDocument/2006/relationships/image" Target="../media/image20.svg"/><Relationship Id="rId10" Type="http://schemas.openxmlformats.org/officeDocument/2006/relationships/image" Target="../media/image34.jpe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35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37.svg"/><Relationship Id="rId5" Type="http://schemas.openxmlformats.org/officeDocument/2006/relationships/image" Target="../media/image8.svg"/><Relationship Id="rId10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39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38.png"/><Relationship Id="rId5" Type="http://schemas.openxmlformats.org/officeDocument/2006/relationships/image" Target="../media/image22.svg"/><Relationship Id="rId10" Type="http://schemas.openxmlformats.org/officeDocument/2006/relationships/image" Target="../media/image35.gif"/><Relationship Id="rId4" Type="http://schemas.openxmlformats.org/officeDocument/2006/relationships/image" Target="../media/image21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1.svg"/><Relationship Id="rId5" Type="http://schemas.openxmlformats.org/officeDocument/2006/relationships/image" Target="../media/image8.svg"/><Relationship Id="rId10" Type="http://schemas.openxmlformats.org/officeDocument/2006/relationships/image" Target="../media/image40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3.png"/><Relationship Id="rId7" Type="http://schemas.openxmlformats.org/officeDocument/2006/relationships/image" Target="../media/image24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0.svg"/><Relationship Id="rId5" Type="http://schemas.openxmlformats.org/officeDocument/2006/relationships/image" Target="../media/image22.svg"/><Relationship Id="rId10" Type="http://schemas.openxmlformats.org/officeDocument/2006/relationships/image" Target="../media/image19.png"/><Relationship Id="rId4" Type="http://schemas.openxmlformats.org/officeDocument/2006/relationships/image" Target="../media/image21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45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7.svg"/><Relationship Id="rId10" Type="http://schemas.openxmlformats.org/officeDocument/2006/relationships/image" Target="../media/image9.png"/><Relationship Id="rId4" Type="http://schemas.openxmlformats.org/officeDocument/2006/relationships/image" Target="../media/image46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30557" y="2722558"/>
            <a:ext cx="9130863" cy="5954911"/>
          </a:xfrm>
          <a:custGeom>
            <a:avLst/>
            <a:gdLst/>
            <a:ahLst/>
            <a:cxnLst/>
            <a:rect l="l" t="t" r="r" b="b"/>
            <a:pathLst>
              <a:path w="9130863" h="5954911">
                <a:moveTo>
                  <a:pt x="0" y="0"/>
                </a:moveTo>
                <a:lnTo>
                  <a:pt x="9130863" y="0"/>
                </a:lnTo>
                <a:lnTo>
                  <a:pt x="9130863" y="5954911"/>
                </a:lnTo>
                <a:lnTo>
                  <a:pt x="0" y="595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618149" y="604520"/>
            <a:ext cx="627148" cy="424180"/>
          </a:xfrm>
          <a:custGeom>
            <a:avLst/>
            <a:gdLst/>
            <a:ahLst/>
            <a:cxnLst/>
            <a:rect l="l" t="t" r="r" b="b"/>
            <a:pathLst>
              <a:path w="627148" h="424180">
                <a:moveTo>
                  <a:pt x="0" y="0"/>
                </a:moveTo>
                <a:lnTo>
                  <a:pt x="627148" y="0"/>
                </a:lnTo>
                <a:lnTo>
                  <a:pt x="627148" y="424180"/>
                </a:lnTo>
                <a:lnTo>
                  <a:pt x="0" y="4241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596961">
            <a:off x="-1432340" y="6872827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201367">
            <a:off x="714950" y="8429479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1"/>
                </a:lnTo>
                <a:lnTo>
                  <a:pt x="0" y="4816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0123381">
            <a:off x="15383533" y="-370895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5011">
            <a:off x="13558858" y="-1158072"/>
            <a:ext cx="2921537" cy="3881268"/>
          </a:xfrm>
          <a:custGeom>
            <a:avLst/>
            <a:gdLst/>
            <a:ahLst/>
            <a:cxnLst/>
            <a:rect l="l" t="t" r="r" b="b"/>
            <a:pathLst>
              <a:path w="2921537" h="3881268">
                <a:moveTo>
                  <a:pt x="0" y="0"/>
                </a:moveTo>
                <a:lnTo>
                  <a:pt x="2921536" y="0"/>
                </a:lnTo>
                <a:lnTo>
                  <a:pt x="2921536" y="3881269"/>
                </a:lnTo>
                <a:lnTo>
                  <a:pt x="0" y="38812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102775"/>
            <a:ext cx="2937997" cy="2264929"/>
          </a:xfrm>
          <a:custGeom>
            <a:avLst/>
            <a:gdLst/>
            <a:ahLst/>
            <a:cxnLst/>
            <a:rect l="l" t="t" r="r" b="b"/>
            <a:pathLst>
              <a:path w="2937997" h="2264929">
                <a:moveTo>
                  <a:pt x="0" y="0"/>
                </a:moveTo>
                <a:lnTo>
                  <a:pt x="2937997" y="0"/>
                </a:lnTo>
                <a:lnTo>
                  <a:pt x="2937997" y="2264928"/>
                </a:lnTo>
                <a:lnTo>
                  <a:pt x="0" y="22649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475977" y="547370"/>
            <a:ext cx="492165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1F294C"/>
                </a:solidFill>
                <a:latin typeface="Proxima Nova"/>
              </a:rPr>
              <a:t>NIT TRICHY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2367703"/>
            <a:ext cx="8692312" cy="3507656"/>
            <a:chOff x="0" y="0"/>
            <a:chExt cx="11589749" cy="467687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219075"/>
              <a:ext cx="11589749" cy="3890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85"/>
                </a:lnSpc>
              </a:pPr>
              <a:r>
                <a:rPr lang="en-US" sz="11085" spc="110" dirty="0">
                  <a:solidFill>
                    <a:srgbClr val="0086B3"/>
                  </a:solidFill>
                  <a:latin typeface="Proxima Nova Bold"/>
                </a:rPr>
                <a:t>ANPR SYSTEM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2952" y="3926542"/>
              <a:ext cx="9732513" cy="7503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98"/>
                </a:lnSpc>
              </a:pPr>
              <a:r>
                <a:rPr lang="en-US" sz="3613">
                  <a:solidFill>
                    <a:srgbClr val="1F294C"/>
                  </a:solidFill>
                  <a:latin typeface="Proxima Nova"/>
                </a:rPr>
                <a:t>An addtional security layer for NITT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671743" y="9344025"/>
            <a:ext cx="7701857" cy="532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9"/>
              </a:lnSpc>
            </a:pPr>
            <a:r>
              <a:rPr lang="en-US" sz="4099" spc="40">
                <a:solidFill>
                  <a:srgbClr val="0086B3"/>
                </a:solidFill>
                <a:latin typeface="Proxima Nova"/>
              </a:rPr>
              <a:t>Presentation by Surandra Meena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528120" y="2511450"/>
            <a:ext cx="9320011" cy="6746850"/>
          </a:xfrm>
          <a:custGeom>
            <a:avLst/>
            <a:gdLst/>
            <a:ahLst/>
            <a:cxnLst/>
            <a:rect l="l" t="t" r="r" b="b"/>
            <a:pathLst>
              <a:path w="9320011" h="6746850">
                <a:moveTo>
                  <a:pt x="0" y="0"/>
                </a:moveTo>
                <a:lnTo>
                  <a:pt x="9320010" y="0"/>
                </a:lnTo>
                <a:lnTo>
                  <a:pt x="9320010" y="6746850"/>
                </a:lnTo>
                <a:lnTo>
                  <a:pt x="0" y="6746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4201469">
            <a:off x="-1165980" y="7429873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089119">
            <a:off x="991678" y="9138498"/>
            <a:ext cx="3484112" cy="2787289"/>
          </a:xfrm>
          <a:custGeom>
            <a:avLst/>
            <a:gdLst/>
            <a:ahLst/>
            <a:cxnLst/>
            <a:rect l="l" t="t" r="r" b="b"/>
            <a:pathLst>
              <a:path w="3484112" h="2787289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0026593">
            <a:off x="15481612" y="-521355"/>
            <a:ext cx="3555375" cy="4205283"/>
          </a:xfrm>
          <a:custGeom>
            <a:avLst/>
            <a:gdLst/>
            <a:ahLst/>
            <a:cxnLst/>
            <a:rect l="l" t="t" r="r" b="b"/>
            <a:pathLst>
              <a:path w="3555375" h="4205283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827656" flipH="1" flipV="1">
            <a:off x="14119950" y="-1318357"/>
            <a:ext cx="3484112" cy="2787289"/>
          </a:xfrm>
          <a:custGeom>
            <a:avLst/>
            <a:gdLst/>
            <a:ahLst/>
            <a:cxnLst/>
            <a:rect l="l" t="t" r="r" b="b"/>
            <a:pathLst>
              <a:path w="3484112" h="2787289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534096" y="3577453"/>
            <a:ext cx="6242619" cy="1989835"/>
          </a:xfrm>
          <a:custGeom>
            <a:avLst/>
            <a:gdLst/>
            <a:ahLst/>
            <a:cxnLst/>
            <a:rect l="l" t="t" r="r" b="b"/>
            <a:pathLst>
              <a:path w="6242619" h="1989835">
                <a:moveTo>
                  <a:pt x="0" y="0"/>
                </a:moveTo>
                <a:lnTo>
                  <a:pt x="6242619" y="0"/>
                </a:lnTo>
                <a:lnTo>
                  <a:pt x="6242619" y="1989834"/>
                </a:lnTo>
                <a:lnTo>
                  <a:pt x="0" y="19898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93225" y="5884875"/>
            <a:ext cx="3537563" cy="4072015"/>
          </a:xfrm>
          <a:custGeom>
            <a:avLst/>
            <a:gdLst/>
            <a:ahLst/>
            <a:cxnLst/>
            <a:rect l="l" t="t" r="r" b="b"/>
            <a:pathLst>
              <a:path w="3537563" h="4072015">
                <a:moveTo>
                  <a:pt x="0" y="0"/>
                </a:moveTo>
                <a:lnTo>
                  <a:pt x="3537563" y="0"/>
                </a:lnTo>
                <a:lnTo>
                  <a:pt x="3537563" y="4072015"/>
                </a:lnTo>
                <a:lnTo>
                  <a:pt x="0" y="407201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229144" y="640937"/>
            <a:ext cx="8386315" cy="899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35"/>
              </a:lnSpc>
            </a:pPr>
            <a:r>
              <a:rPr lang="en-US" sz="6735" spc="67">
                <a:solidFill>
                  <a:srgbClr val="0086B3"/>
                </a:solidFill>
                <a:latin typeface="Proxima Nova Bold"/>
              </a:rPr>
              <a:t>     SECURITY ISSUE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91890" y="2300181"/>
            <a:ext cx="8982468" cy="2554544"/>
            <a:chOff x="0" y="0"/>
            <a:chExt cx="11976624" cy="3406058"/>
          </a:xfrm>
        </p:grpSpPr>
        <p:sp>
          <p:nvSpPr>
            <p:cNvPr id="11" name="Freeform 11"/>
            <p:cNvSpPr/>
            <p:nvPr/>
          </p:nvSpPr>
          <p:spPr>
            <a:xfrm>
              <a:off x="7334636" y="0"/>
              <a:ext cx="4641988" cy="3406058"/>
            </a:xfrm>
            <a:custGeom>
              <a:avLst/>
              <a:gdLst/>
              <a:ahLst/>
              <a:cxnLst/>
              <a:rect l="l" t="t" r="r" b="b"/>
              <a:pathLst>
                <a:path w="4641988" h="3406058">
                  <a:moveTo>
                    <a:pt x="0" y="0"/>
                  </a:moveTo>
                  <a:lnTo>
                    <a:pt x="4641988" y="0"/>
                  </a:lnTo>
                  <a:lnTo>
                    <a:pt x="4641988" y="3406058"/>
                  </a:lnTo>
                  <a:lnTo>
                    <a:pt x="0" y="3406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0" y="-142875"/>
              <a:ext cx="8850265" cy="912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24389" lvl="1" indent="-412195">
                <a:lnSpc>
                  <a:spcPts val="6109"/>
                </a:lnSpc>
                <a:buFont typeface="Arial"/>
                <a:buChar char="•"/>
              </a:pPr>
              <a:r>
                <a:rPr lang="en-US" sz="3818">
                  <a:solidFill>
                    <a:srgbClr val="1F294C"/>
                  </a:solidFill>
                  <a:latin typeface="Proxima Nova"/>
                </a:rPr>
                <a:t>Every thing is manual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91890" y="4854724"/>
            <a:ext cx="7132729" cy="4078649"/>
            <a:chOff x="0" y="0"/>
            <a:chExt cx="9510306" cy="5438199"/>
          </a:xfrm>
        </p:grpSpPr>
        <p:sp>
          <p:nvSpPr>
            <p:cNvPr id="14" name="Freeform 14"/>
            <p:cNvSpPr/>
            <p:nvPr/>
          </p:nvSpPr>
          <p:spPr>
            <a:xfrm>
              <a:off x="3145918" y="1373534"/>
              <a:ext cx="4064665" cy="4064665"/>
            </a:xfrm>
            <a:custGeom>
              <a:avLst/>
              <a:gdLst/>
              <a:ahLst/>
              <a:cxnLst/>
              <a:rect l="l" t="t" r="r" b="b"/>
              <a:pathLst>
                <a:path w="4064665" h="4064665">
                  <a:moveTo>
                    <a:pt x="0" y="0"/>
                  </a:moveTo>
                  <a:lnTo>
                    <a:pt x="4064665" y="0"/>
                  </a:lnTo>
                  <a:lnTo>
                    <a:pt x="4064665" y="4064665"/>
                  </a:lnTo>
                  <a:lnTo>
                    <a:pt x="0" y="40646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0" y="-142875"/>
              <a:ext cx="9510306" cy="912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24389" lvl="1" indent="-412195">
                <a:lnSpc>
                  <a:spcPts val="6109"/>
                </a:lnSpc>
                <a:buFont typeface="Arial"/>
                <a:buChar char="•"/>
              </a:pPr>
              <a:r>
                <a:rPr lang="en-US" sz="3818">
                  <a:solidFill>
                    <a:srgbClr val="1F294C"/>
                  </a:solidFill>
                  <a:latin typeface="Proxima Nova"/>
                </a:rPr>
                <a:t>No Proper Security Records  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974475" y="1694037"/>
            <a:ext cx="8094131" cy="1491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4389" lvl="1" indent="-412195">
              <a:lnSpc>
                <a:spcPts val="6109"/>
              </a:lnSpc>
              <a:buFont typeface="Arial"/>
              <a:buChar char="•"/>
            </a:pPr>
            <a:r>
              <a:rPr lang="en-US" sz="3818">
                <a:solidFill>
                  <a:srgbClr val="1F294C"/>
                </a:solidFill>
                <a:latin typeface="Proxima Nova"/>
              </a:rPr>
              <a:t>Unauthorized vehicle enters through a gate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93869" y="6688698"/>
            <a:ext cx="4216477" cy="720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4389" lvl="1" indent="-412195">
              <a:lnSpc>
                <a:spcPts val="6109"/>
              </a:lnSpc>
              <a:buFont typeface="Arial"/>
              <a:buChar char="•"/>
            </a:pPr>
            <a:r>
              <a:rPr lang="en-US" sz="3818">
                <a:solidFill>
                  <a:srgbClr val="1F294C"/>
                </a:solidFill>
                <a:latin typeface="Proxima Nova"/>
              </a:rPr>
              <a:t>No Scanners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11427" y="2377577"/>
            <a:ext cx="5332034" cy="5240275"/>
            <a:chOff x="0" y="0"/>
            <a:chExt cx="12865434" cy="126440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65434" cy="12644034"/>
            </a:xfrm>
            <a:custGeom>
              <a:avLst/>
              <a:gdLst/>
              <a:ahLst/>
              <a:cxnLst/>
              <a:rect l="l" t="t" r="r" b="b"/>
              <a:pathLst>
                <a:path w="12865434" h="12644034">
                  <a:moveTo>
                    <a:pt x="6432717" y="0"/>
                  </a:moveTo>
                  <a:cubicBezTo>
                    <a:pt x="2880026" y="0"/>
                    <a:pt x="0" y="2830463"/>
                    <a:pt x="0" y="6322017"/>
                  </a:cubicBezTo>
                  <a:cubicBezTo>
                    <a:pt x="0" y="9813571"/>
                    <a:pt x="2880026" y="12644034"/>
                    <a:pt x="6432717" y="12644034"/>
                  </a:cubicBezTo>
                  <a:cubicBezTo>
                    <a:pt x="9985408" y="12644034"/>
                    <a:pt x="12865434" y="9813571"/>
                    <a:pt x="12865434" y="6322017"/>
                  </a:cubicBezTo>
                  <a:cubicBezTo>
                    <a:pt x="12865434" y="2830463"/>
                    <a:pt x="9985408" y="0"/>
                    <a:pt x="6432717" y="0"/>
                  </a:cubicBezTo>
                  <a:close/>
                </a:path>
              </a:pathLst>
            </a:custGeom>
            <a:solidFill>
              <a:srgbClr val="F0D0B4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4" name="TextBox 4"/>
          <p:cNvSpPr txBox="1"/>
          <p:nvPr/>
        </p:nvSpPr>
        <p:spPr>
          <a:xfrm>
            <a:off x="0" y="2244227"/>
            <a:ext cx="11882727" cy="2055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652" lvl="1" indent="-371326">
              <a:lnSpc>
                <a:spcPts val="5503"/>
              </a:lnSpc>
              <a:buFont typeface="Arial"/>
              <a:buChar char="•"/>
            </a:pPr>
            <a:r>
              <a:rPr lang="en-US" sz="3439">
                <a:solidFill>
                  <a:srgbClr val="1F294C"/>
                </a:solidFill>
                <a:latin typeface="Proxima Nova Semi-Bold"/>
              </a:rPr>
              <a:t>Theft and Vandalism:</a:t>
            </a:r>
            <a:r>
              <a:rPr lang="en-US" sz="3439">
                <a:solidFill>
                  <a:srgbClr val="1F294C"/>
                </a:solidFill>
                <a:latin typeface="Proxima Nova"/>
              </a:rPr>
              <a:t> Intruders entering the campus can engage in criminal activities, such as theft or vandalism, causing damage to property and stealing valuable assets.</a:t>
            </a:r>
          </a:p>
        </p:txBody>
      </p:sp>
      <p:sp>
        <p:nvSpPr>
          <p:cNvPr id="5" name="Freeform 5"/>
          <p:cNvSpPr/>
          <p:nvPr/>
        </p:nvSpPr>
        <p:spPr>
          <a:xfrm rot="4596961">
            <a:off x="-1432340" y="6872827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201367">
            <a:off x="714950" y="8429479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1"/>
                </a:lnTo>
                <a:lnTo>
                  <a:pt x="0" y="4816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0123381">
            <a:off x="15383533" y="-370895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395011">
            <a:off x="13558858" y="-1158072"/>
            <a:ext cx="2921537" cy="3881268"/>
          </a:xfrm>
          <a:custGeom>
            <a:avLst/>
            <a:gdLst/>
            <a:ahLst/>
            <a:cxnLst/>
            <a:rect l="l" t="t" r="r" b="b"/>
            <a:pathLst>
              <a:path w="2921537" h="3881268">
                <a:moveTo>
                  <a:pt x="0" y="0"/>
                </a:moveTo>
                <a:lnTo>
                  <a:pt x="2921536" y="0"/>
                </a:lnTo>
                <a:lnTo>
                  <a:pt x="2921536" y="3881269"/>
                </a:lnTo>
                <a:lnTo>
                  <a:pt x="0" y="388126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260774" y="2892767"/>
            <a:ext cx="2633342" cy="3901247"/>
          </a:xfrm>
          <a:custGeom>
            <a:avLst/>
            <a:gdLst/>
            <a:ahLst/>
            <a:cxnLst/>
            <a:rect l="l" t="t" r="r" b="b"/>
            <a:pathLst>
              <a:path w="2633342" h="3901247">
                <a:moveTo>
                  <a:pt x="0" y="0"/>
                </a:moveTo>
                <a:lnTo>
                  <a:pt x="2633341" y="0"/>
                </a:lnTo>
                <a:lnTo>
                  <a:pt x="2633341" y="3901247"/>
                </a:lnTo>
                <a:lnTo>
                  <a:pt x="0" y="390124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62340" y="250691"/>
            <a:ext cx="15019626" cy="1679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78"/>
              </a:lnSpc>
            </a:pPr>
            <a:r>
              <a:rPr lang="en-US" sz="6478" spc="64">
                <a:solidFill>
                  <a:srgbClr val="0086B3"/>
                </a:solidFill>
                <a:latin typeface="Proxima Nova Bold"/>
              </a:rPr>
              <a:t>THESE SESECURITY ISSUE CAN </a:t>
            </a:r>
          </a:p>
          <a:p>
            <a:pPr>
              <a:lnSpc>
                <a:spcPts val="6478"/>
              </a:lnSpc>
            </a:pPr>
            <a:r>
              <a:rPr lang="en-US" sz="6478" spc="64">
                <a:solidFill>
                  <a:srgbClr val="0086B3"/>
                </a:solidFill>
                <a:latin typeface="Proxima Nova Bold"/>
              </a:rPr>
              <a:t>LEAD TO...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4710040"/>
            <a:ext cx="11882727" cy="2739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651" lvl="1" indent="-371326">
              <a:lnSpc>
                <a:spcPts val="5503"/>
              </a:lnSpc>
              <a:buFont typeface="Arial"/>
              <a:buChar char="•"/>
            </a:pPr>
            <a:r>
              <a:rPr lang="en-US" sz="3439">
                <a:solidFill>
                  <a:srgbClr val="1F294C"/>
                </a:solidFill>
                <a:latin typeface="Proxima Nova Semi-Bold"/>
              </a:rPr>
              <a:t>Potential for Terrorism or Hostile Acts: </a:t>
            </a:r>
            <a:r>
              <a:rPr lang="en-US" sz="3439">
                <a:solidFill>
                  <a:srgbClr val="1F294C"/>
                </a:solidFill>
                <a:latin typeface="Proxima Nova"/>
              </a:rPr>
              <a:t>Uncontrolled access to the campus may create opportunities for individuals with malicious intent to carry out acts of terrorism or other hostile activities.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63332" y="7808352"/>
            <a:ext cx="13997811" cy="2044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651" lvl="1" indent="-371326">
              <a:lnSpc>
                <a:spcPts val="5503"/>
              </a:lnSpc>
              <a:buFont typeface="Arial"/>
              <a:buChar char="•"/>
            </a:pPr>
            <a:r>
              <a:rPr lang="en-US" sz="3439">
                <a:solidFill>
                  <a:srgbClr val="1F294C"/>
                </a:solidFill>
                <a:latin typeface="Proxima Nova Semi-Bold"/>
              </a:rPr>
              <a:t>Compromised Student and Faculty Safety: </a:t>
            </a:r>
            <a:r>
              <a:rPr lang="en-US" sz="3439">
                <a:solidFill>
                  <a:srgbClr val="1F294C"/>
                </a:solidFill>
                <a:latin typeface="Proxima Nova"/>
              </a:rPr>
              <a:t>The presence of unauthorized vehicles may compromise the safety of students, faculty, and staff.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201469">
            <a:off x="-1165980" y="7429873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089119">
            <a:off x="991678" y="9138498"/>
            <a:ext cx="3484112" cy="2787289"/>
          </a:xfrm>
          <a:custGeom>
            <a:avLst/>
            <a:gdLst/>
            <a:ahLst/>
            <a:cxnLst/>
            <a:rect l="l" t="t" r="r" b="b"/>
            <a:pathLst>
              <a:path w="3484112" h="2787289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0026593">
            <a:off x="15481612" y="-521355"/>
            <a:ext cx="3555375" cy="4205283"/>
          </a:xfrm>
          <a:custGeom>
            <a:avLst/>
            <a:gdLst/>
            <a:ahLst/>
            <a:cxnLst/>
            <a:rect l="l" t="t" r="r" b="b"/>
            <a:pathLst>
              <a:path w="3555375" h="4205283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827656" flipH="1" flipV="1">
            <a:off x="14119950" y="-1318357"/>
            <a:ext cx="3484112" cy="2787289"/>
          </a:xfrm>
          <a:custGeom>
            <a:avLst/>
            <a:gdLst/>
            <a:ahLst/>
            <a:cxnLst/>
            <a:rect l="l" t="t" r="r" b="b"/>
            <a:pathLst>
              <a:path w="3484112" h="2787289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672775" y="4141810"/>
            <a:ext cx="10065210" cy="6125404"/>
          </a:xfrm>
          <a:custGeom>
            <a:avLst/>
            <a:gdLst/>
            <a:ahLst/>
            <a:cxnLst/>
            <a:rect l="l" t="t" r="r" b="b"/>
            <a:pathLst>
              <a:path w="10065210" h="6125404">
                <a:moveTo>
                  <a:pt x="0" y="0"/>
                </a:moveTo>
                <a:lnTo>
                  <a:pt x="10065210" y="0"/>
                </a:lnTo>
                <a:lnTo>
                  <a:pt x="10065210" y="6125404"/>
                </a:lnTo>
                <a:lnTo>
                  <a:pt x="0" y="61254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2326" b="-12697"/>
            </a:stretch>
          </a:blip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11">
            <a:alphaModFix amt="53000"/>
          </a:blip>
          <a:srcRect/>
          <a:stretch>
            <a:fillRect/>
          </a:stretch>
        </p:blipFill>
        <p:spPr>
          <a:xfrm>
            <a:off x="16605754" y="5023318"/>
            <a:ext cx="2264463" cy="101900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931952" y="535543"/>
            <a:ext cx="8723454" cy="1045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24"/>
              </a:lnSpc>
            </a:pPr>
            <a:r>
              <a:rPr lang="en-US" sz="7824" spc="78">
                <a:solidFill>
                  <a:srgbClr val="0086B3"/>
                </a:solidFill>
                <a:latin typeface="Proxima Nova Bold"/>
              </a:rPr>
              <a:t>ANPR 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1610594"/>
            <a:ext cx="11066524" cy="2364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1F294C"/>
                </a:solidFill>
                <a:latin typeface="Proxima Nova"/>
              </a:rPr>
              <a:t> ANPR System cameras quickly read license plates on vehicles using the trained machine learning model as vehicles  approach the barrier gate.</a:t>
            </a:r>
          </a:p>
          <a:p>
            <a:pPr>
              <a:lnSpc>
                <a:spcPts val="4799"/>
              </a:lnSpc>
            </a:pPr>
            <a:endParaRPr lang="en-US" sz="3199">
              <a:solidFill>
                <a:srgbClr val="1F294C"/>
              </a:solidFill>
              <a:latin typeface="Proxima Nov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0" y="3481861"/>
            <a:ext cx="11066524" cy="176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1F294C"/>
                </a:solidFill>
                <a:latin typeface="Proxima Nova"/>
              </a:rPr>
              <a:t>It does not require any manual input from the driver or security personnel.</a:t>
            </a:r>
          </a:p>
          <a:p>
            <a:pPr>
              <a:lnSpc>
                <a:spcPts val="4799"/>
              </a:lnSpc>
            </a:pPr>
            <a:endParaRPr lang="en-US" sz="3199">
              <a:solidFill>
                <a:srgbClr val="1F294C"/>
              </a:solidFill>
              <a:latin typeface="Proxima Nov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0" y="4937593"/>
            <a:ext cx="11066524" cy="2364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1F294C"/>
                </a:solidFill>
                <a:latin typeface="Proxima Nova"/>
              </a:rPr>
              <a:t>This makes the process of authorizing </a:t>
            </a:r>
          </a:p>
          <a:p>
            <a:pPr>
              <a:lnSpc>
                <a:spcPts val="4799"/>
              </a:lnSpc>
            </a:pPr>
            <a:r>
              <a:rPr lang="en-US" sz="3199">
                <a:solidFill>
                  <a:srgbClr val="1F294C"/>
                </a:solidFill>
                <a:latin typeface="Proxima Nova"/>
              </a:rPr>
              <a:t>       vehicles to enter or exit a secure area </a:t>
            </a:r>
          </a:p>
          <a:p>
            <a:pPr>
              <a:lnSpc>
                <a:spcPts val="4799"/>
              </a:lnSpc>
            </a:pPr>
            <a:r>
              <a:rPr lang="en-US" sz="3199">
                <a:solidFill>
                  <a:srgbClr val="1F294C"/>
                </a:solidFill>
                <a:latin typeface="Proxima Nova"/>
              </a:rPr>
              <a:t>       fast and efficient.</a:t>
            </a:r>
          </a:p>
          <a:p>
            <a:pPr>
              <a:lnSpc>
                <a:spcPts val="4799"/>
              </a:lnSpc>
            </a:pPr>
            <a:endParaRPr lang="en-US" sz="3199">
              <a:solidFill>
                <a:srgbClr val="1F294C"/>
              </a:solidFill>
              <a:latin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78" y="261620"/>
            <a:ext cx="15549238" cy="165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 spc="63">
                <a:solidFill>
                  <a:srgbClr val="0086B3"/>
                </a:solidFill>
                <a:latin typeface="Proxima Nova Bold"/>
              </a:rPr>
              <a:t>DATABASE FOR THE AUTHENTICATION  OF CAMPUS VEHICLE’S</a:t>
            </a:r>
          </a:p>
        </p:txBody>
      </p:sp>
      <p:sp>
        <p:nvSpPr>
          <p:cNvPr id="3" name="Freeform 3"/>
          <p:cNvSpPr/>
          <p:nvPr/>
        </p:nvSpPr>
        <p:spPr>
          <a:xfrm rot="4596961">
            <a:off x="-1406027" y="7639301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01367">
            <a:off x="236610" y="8708791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1"/>
                </a:lnTo>
                <a:lnTo>
                  <a:pt x="0" y="48161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0123381">
            <a:off x="17272851" y="186139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395011">
            <a:off x="17512884" y="-984942"/>
            <a:ext cx="2725288" cy="3620552"/>
          </a:xfrm>
          <a:custGeom>
            <a:avLst/>
            <a:gdLst/>
            <a:ahLst/>
            <a:cxnLst/>
            <a:rect l="l" t="t" r="r" b="b"/>
            <a:pathLst>
              <a:path w="2725288" h="3620552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231371" y="6252458"/>
            <a:ext cx="4056629" cy="4034542"/>
          </a:xfrm>
          <a:custGeom>
            <a:avLst/>
            <a:gdLst/>
            <a:ahLst/>
            <a:cxnLst/>
            <a:rect l="l" t="t" r="r" b="b"/>
            <a:pathLst>
              <a:path w="4056629" h="4034542">
                <a:moveTo>
                  <a:pt x="0" y="0"/>
                </a:moveTo>
                <a:lnTo>
                  <a:pt x="4056629" y="0"/>
                </a:lnTo>
                <a:lnTo>
                  <a:pt x="4056629" y="4034542"/>
                </a:lnTo>
                <a:lnTo>
                  <a:pt x="0" y="40345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1400986" y="2517854"/>
            <a:ext cx="16002293" cy="5117609"/>
            <a:chOff x="0" y="0"/>
            <a:chExt cx="21336390" cy="6823479"/>
          </a:xfrm>
        </p:grpSpPr>
        <p:grpSp>
          <p:nvGrpSpPr>
            <p:cNvPr id="9" name="Group 9"/>
            <p:cNvGrpSpPr/>
            <p:nvPr/>
          </p:nvGrpSpPr>
          <p:grpSpPr>
            <a:xfrm>
              <a:off x="3627007" y="0"/>
              <a:ext cx="2108070" cy="1353445"/>
              <a:chOff x="0" y="0"/>
              <a:chExt cx="416409" cy="26734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16409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416409" h="267347">
                    <a:moveTo>
                      <a:pt x="48967" y="0"/>
                    </a:moveTo>
                    <a:lnTo>
                      <a:pt x="367442" y="0"/>
                    </a:lnTo>
                    <a:cubicBezTo>
                      <a:pt x="380429" y="0"/>
                      <a:pt x="392884" y="5159"/>
                      <a:pt x="402067" y="14342"/>
                    </a:cubicBezTo>
                    <a:cubicBezTo>
                      <a:pt x="411250" y="23525"/>
                      <a:pt x="416409" y="35980"/>
                      <a:pt x="416409" y="48967"/>
                    </a:cubicBezTo>
                    <a:lnTo>
                      <a:pt x="416409" y="218380"/>
                    </a:lnTo>
                    <a:cubicBezTo>
                      <a:pt x="416409" y="231367"/>
                      <a:pt x="411250" y="243822"/>
                      <a:pt x="402067" y="253005"/>
                    </a:cubicBezTo>
                    <a:cubicBezTo>
                      <a:pt x="392884" y="262188"/>
                      <a:pt x="380429" y="267347"/>
                      <a:pt x="367442" y="267347"/>
                    </a:cubicBezTo>
                    <a:lnTo>
                      <a:pt x="48967" y="267347"/>
                    </a:lnTo>
                    <a:cubicBezTo>
                      <a:pt x="35980" y="267347"/>
                      <a:pt x="23525" y="262188"/>
                      <a:pt x="14342" y="253005"/>
                    </a:cubicBezTo>
                    <a:cubicBezTo>
                      <a:pt x="5159" y="243822"/>
                      <a:pt x="0" y="231367"/>
                      <a:pt x="0" y="218380"/>
                    </a:cubicBezTo>
                    <a:lnTo>
                      <a:pt x="0" y="48967"/>
                    </a:lnTo>
                    <a:cubicBezTo>
                      <a:pt x="0" y="35980"/>
                      <a:pt x="5159" y="23525"/>
                      <a:pt x="14342" y="14342"/>
                    </a:cubicBezTo>
                    <a:cubicBezTo>
                      <a:pt x="23525" y="5159"/>
                      <a:pt x="35980" y="0"/>
                      <a:pt x="48967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9525"/>
                <a:ext cx="416409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ID</a:t>
                </a: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6017002" y="0"/>
              <a:ext cx="3769015" cy="1353445"/>
              <a:chOff x="0" y="0"/>
              <a:chExt cx="744497" cy="26734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44497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744497" h="267347">
                    <a:moveTo>
                      <a:pt x="27388" y="0"/>
                    </a:moveTo>
                    <a:lnTo>
                      <a:pt x="717109" y="0"/>
                    </a:lnTo>
                    <a:cubicBezTo>
                      <a:pt x="732235" y="0"/>
                      <a:pt x="744497" y="12262"/>
                      <a:pt x="744497" y="27388"/>
                    </a:cubicBezTo>
                    <a:lnTo>
                      <a:pt x="744497" y="239959"/>
                    </a:lnTo>
                    <a:cubicBezTo>
                      <a:pt x="744497" y="247223"/>
                      <a:pt x="741611" y="254189"/>
                      <a:pt x="736475" y="259325"/>
                    </a:cubicBezTo>
                    <a:cubicBezTo>
                      <a:pt x="731339" y="264462"/>
                      <a:pt x="724373" y="267347"/>
                      <a:pt x="717109" y="267347"/>
                    </a:cubicBezTo>
                    <a:lnTo>
                      <a:pt x="27388" y="267347"/>
                    </a:lnTo>
                    <a:cubicBezTo>
                      <a:pt x="20124" y="267347"/>
                      <a:pt x="13158" y="264462"/>
                      <a:pt x="8022" y="259325"/>
                    </a:cubicBezTo>
                    <a:cubicBezTo>
                      <a:pt x="2886" y="254189"/>
                      <a:pt x="0" y="247223"/>
                      <a:pt x="0" y="239959"/>
                    </a:cubicBezTo>
                    <a:lnTo>
                      <a:pt x="0" y="27388"/>
                    </a:lnTo>
                    <a:cubicBezTo>
                      <a:pt x="0" y="20124"/>
                      <a:pt x="2886" y="13158"/>
                      <a:pt x="8022" y="8022"/>
                    </a:cubicBezTo>
                    <a:cubicBezTo>
                      <a:pt x="13158" y="2886"/>
                      <a:pt x="20124" y="0"/>
                      <a:pt x="27388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9525"/>
                <a:ext cx="744497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NO. PLATE</a:t>
                </a: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0067942" y="0"/>
              <a:ext cx="3891606" cy="1353445"/>
              <a:chOff x="0" y="0"/>
              <a:chExt cx="768712" cy="26734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768712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768712" h="267347">
                    <a:moveTo>
                      <a:pt x="26525" y="0"/>
                    </a:moveTo>
                    <a:lnTo>
                      <a:pt x="742187" y="0"/>
                    </a:lnTo>
                    <a:cubicBezTo>
                      <a:pt x="749222" y="0"/>
                      <a:pt x="755969" y="2795"/>
                      <a:pt x="760943" y="7769"/>
                    </a:cubicBezTo>
                    <a:cubicBezTo>
                      <a:pt x="765918" y="12743"/>
                      <a:pt x="768712" y="19490"/>
                      <a:pt x="768712" y="26525"/>
                    </a:cubicBezTo>
                    <a:lnTo>
                      <a:pt x="768712" y="240822"/>
                    </a:lnTo>
                    <a:cubicBezTo>
                      <a:pt x="768712" y="247857"/>
                      <a:pt x="765918" y="254604"/>
                      <a:pt x="760943" y="259578"/>
                    </a:cubicBezTo>
                    <a:cubicBezTo>
                      <a:pt x="755969" y="264553"/>
                      <a:pt x="749222" y="267347"/>
                      <a:pt x="742187" y="267347"/>
                    </a:cubicBezTo>
                    <a:lnTo>
                      <a:pt x="26525" y="267347"/>
                    </a:lnTo>
                    <a:cubicBezTo>
                      <a:pt x="19490" y="267347"/>
                      <a:pt x="12743" y="264553"/>
                      <a:pt x="7769" y="259578"/>
                    </a:cubicBezTo>
                    <a:cubicBezTo>
                      <a:pt x="2795" y="254604"/>
                      <a:pt x="0" y="247857"/>
                      <a:pt x="0" y="240822"/>
                    </a:cubicBezTo>
                    <a:lnTo>
                      <a:pt x="0" y="26525"/>
                    </a:lnTo>
                    <a:cubicBezTo>
                      <a:pt x="0" y="19490"/>
                      <a:pt x="2795" y="12743"/>
                      <a:pt x="7769" y="7769"/>
                    </a:cubicBezTo>
                    <a:cubicBezTo>
                      <a:pt x="12743" y="2795"/>
                      <a:pt x="19490" y="0"/>
                      <a:pt x="26525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9525"/>
                <a:ext cx="768712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NAME</a:t>
                </a: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14238948" y="0"/>
              <a:ext cx="3592503" cy="1353445"/>
              <a:chOff x="0" y="0"/>
              <a:chExt cx="709630" cy="2673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9630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709630" h="267347">
                    <a:moveTo>
                      <a:pt x="28734" y="0"/>
                    </a:moveTo>
                    <a:lnTo>
                      <a:pt x="680897" y="0"/>
                    </a:lnTo>
                    <a:cubicBezTo>
                      <a:pt x="696766" y="0"/>
                      <a:pt x="709630" y="12864"/>
                      <a:pt x="709630" y="28734"/>
                    </a:cubicBezTo>
                    <a:lnTo>
                      <a:pt x="709630" y="238614"/>
                    </a:lnTo>
                    <a:cubicBezTo>
                      <a:pt x="709630" y="254483"/>
                      <a:pt x="696766" y="267347"/>
                      <a:pt x="680897" y="267347"/>
                    </a:cubicBezTo>
                    <a:lnTo>
                      <a:pt x="28734" y="267347"/>
                    </a:lnTo>
                    <a:cubicBezTo>
                      <a:pt x="12864" y="267347"/>
                      <a:pt x="0" y="254483"/>
                      <a:pt x="0" y="238614"/>
                    </a:cubicBezTo>
                    <a:lnTo>
                      <a:pt x="0" y="28734"/>
                    </a:lnTo>
                    <a:cubicBezTo>
                      <a:pt x="0" y="12864"/>
                      <a:pt x="12864" y="0"/>
                      <a:pt x="28734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9525"/>
                <a:ext cx="709630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VEHICLE TYPE</a:t>
                </a: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18110851" y="0"/>
              <a:ext cx="3225539" cy="1353445"/>
              <a:chOff x="0" y="0"/>
              <a:chExt cx="637144" cy="267347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7144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637144" h="267347">
                    <a:moveTo>
                      <a:pt x="32003" y="0"/>
                    </a:moveTo>
                    <a:lnTo>
                      <a:pt x="605141" y="0"/>
                    </a:lnTo>
                    <a:cubicBezTo>
                      <a:pt x="613629" y="0"/>
                      <a:pt x="621769" y="3372"/>
                      <a:pt x="627770" y="9373"/>
                    </a:cubicBezTo>
                    <a:cubicBezTo>
                      <a:pt x="633772" y="15375"/>
                      <a:pt x="637144" y="23515"/>
                      <a:pt x="637144" y="32003"/>
                    </a:cubicBezTo>
                    <a:lnTo>
                      <a:pt x="637144" y="235345"/>
                    </a:lnTo>
                    <a:cubicBezTo>
                      <a:pt x="637144" y="243832"/>
                      <a:pt x="633772" y="251972"/>
                      <a:pt x="627770" y="257974"/>
                    </a:cubicBezTo>
                    <a:cubicBezTo>
                      <a:pt x="621769" y="263975"/>
                      <a:pt x="613629" y="267347"/>
                      <a:pt x="605141" y="267347"/>
                    </a:cubicBezTo>
                    <a:lnTo>
                      <a:pt x="32003" y="267347"/>
                    </a:lnTo>
                    <a:cubicBezTo>
                      <a:pt x="23515" y="267347"/>
                      <a:pt x="15375" y="263975"/>
                      <a:pt x="9373" y="257974"/>
                    </a:cubicBezTo>
                    <a:cubicBezTo>
                      <a:pt x="3372" y="251972"/>
                      <a:pt x="0" y="243832"/>
                      <a:pt x="0" y="235345"/>
                    </a:cubicBezTo>
                    <a:lnTo>
                      <a:pt x="0" y="32003"/>
                    </a:lnTo>
                    <a:cubicBezTo>
                      <a:pt x="0" y="23515"/>
                      <a:pt x="3372" y="15375"/>
                      <a:pt x="9373" y="9373"/>
                    </a:cubicBezTo>
                    <a:cubicBezTo>
                      <a:pt x="15375" y="3372"/>
                      <a:pt x="23515" y="0"/>
                      <a:pt x="32003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9525"/>
                <a:ext cx="637144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DEPT</a:t>
                </a: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3627007" y="1823345"/>
              <a:ext cx="2108070" cy="1353445"/>
              <a:chOff x="0" y="0"/>
              <a:chExt cx="416409" cy="267347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416409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416409" h="267347">
                    <a:moveTo>
                      <a:pt x="48967" y="0"/>
                    </a:moveTo>
                    <a:lnTo>
                      <a:pt x="367442" y="0"/>
                    </a:lnTo>
                    <a:cubicBezTo>
                      <a:pt x="380429" y="0"/>
                      <a:pt x="392884" y="5159"/>
                      <a:pt x="402067" y="14342"/>
                    </a:cubicBezTo>
                    <a:cubicBezTo>
                      <a:pt x="411250" y="23525"/>
                      <a:pt x="416409" y="35980"/>
                      <a:pt x="416409" y="48967"/>
                    </a:cubicBezTo>
                    <a:lnTo>
                      <a:pt x="416409" y="218380"/>
                    </a:lnTo>
                    <a:cubicBezTo>
                      <a:pt x="416409" y="231367"/>
                      <a:pt x="411250" y="243822"/>
                      <a:pt x="402067" y="253005"/>
                    </a:cubicBezTo>
                    <a:cubicBezTo>
                      <a:pt x="392884" y="262188"/>
                      <a:pt x="380429" y="267347"/>
                      <a:pt x="367442" y="267347"/>
                    </a:cubicBezTo>
                    <a:lnTo>
                      <a:pt x="48967" y="267347"/>
                    </a:lnTo>
                    <a:cubicBezTo>
                      <a:pt x="35980" y="267347"/>
                      <a:pt x="23525" y="262188"/>
                      <a:pt x="14342" y="253005"/>
                    </a:cubicBezTo>
                    <a:cubicBezTo>
                      <a:pt x="5159" y="243822"/>
                      <a:pt x="0" y="231367"/>
                      <a:pt x="0" y="218380"/>
                    </a:cubicBezTo>
                    <a:lnTo>
                      <a:pt x="0" y="48967"/>
                    </a:lnTo>
                    <a:cubicBezTo>
                      <a:pt x="0" y="35980"/>
                      <a:pt x="5159" y="23525"/>
                      <a:pt x="14342" y="14342"/>
                    </a:cubicBezTo>
                    <a:cubicBezTo>
                      <a:pt x="23525" y="5159"/>
                      <a:pt x="35980" y="0"/>
                      <a:pt x="48967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9525"/>
                <a:ext cx="416409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101</a:t>
                </a: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6017002" y="1823345"/>
              <a:ext cx="3769015" cy="1353445"/>
              <a:chOff x="0" y="0"/>
              <a:chExt cx="744497" cy="267347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744497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744497" h="267347">
                    <a:moveTo>
                      <a:pt x="27388" y="0"/>
                    </a:moveTo>
                    <a:lnTo>
                      <a:pt x="717109" y="0"/>
                    </a:lnTo>
                    <a:cubicBezTo>
                      <a:pt x="732235" y="0"/>
                      <a:pt x="744497" y="12262"/>
                      <a:pt x="744497" y="27388"/>
                    </a:cubicBezTo>
                    <a:lnTo>
                      <a:pt x="744497" y="239959"/>
                    </a:lnTo>
                    <a:cubicBezTo>
                      <a:pt x="744497" y="247223"/>
                      <a:pt x="741611" y="254189"/>
                      <a:pt x="736475" y="259325"/>
                    </a:cubicBezTo>
                    <a:cubicBezTo>
                      <a:pt x="731339" y="264462"/>
                      <a:pt x="724373" y="267347"/>
                      <a:pt x="717109" y="267347"/>
                    </a:cubicBezTo>
                    <a:lnTo>
                      <a:pt x="27388" y="267347"/>
                    </a:lnTo>
                    <a:cubicBezTo>
                      <a:pt x="20124" y="267347"/>
                      <a:pt x="13158" y="264462"/>
                      <a:pt x="8022" y="259325"/>
                    </a:cubicBezTo>
                    <a:cubicBezTo>
                      <a:pt x="2886" y="254189"/>
                      <a:pt x="0" y="247223"/>
                      <a:pt x="0" y="239959"/>
                    </a:cubicBezTo>
                    <a:lnTo>
                      <a:pt x="0" y="27388"/>
                    </a:lnTo>
                    <a:cubicBezTo>
                      <a:pt x="0" y="20124"/>
                      <a:pt x="2886" y="13158"/>
                      <a:pt x="8022" y="8022"/>
                    </a:cubicBezTo>
                    <a:cubicBezTo>
                      <a:pt x="13158" y="2886"/>
                      <a:pt x="20124" y="0"/>
                      <a:pt x="27388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9525"/>
                <a:ext cx="744497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TN-02-2034</a:t>
                </a:r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10067942" y="1823345"/>
              <a:ext cx="3891606" cy="1353445"/>
              <a:chOff x="0" y="0"/>
              <a:chExt cx="768712" cy="267347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68712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768712" h="267347">
                    <a:moveTo>
                      <a:pt x="26525" y="0"/>
                    </a:moveTo>
                    <a:lnTo>
                      <a:pt x="742187" y="0"/>
                    </a:lnTo>
                    <a:cubicBezTo>
                      <a:pt x="749222" y="0"/>
                      <a:pt x="755969" y="2795"/>
                      <a:pt x="760943" y="7769"/>
                    </a:cubicBezTo>
                    <a:cubicBezTo>
                      <a:pt x="765918" y="12743"/>
                      <a:pt x="768712" y="19490"/>
                      <a:pt x="768712" y="26525"/>
                    </a:cubicBezTo>
                    <a:lnTo>
                      <a:pt x="768712" y="240822"/>
                    </a:lnTo>
                    <a:cubicBezTo>
                      <a:pt x="768712" y="247857"/>
                      <a:pt x="765918" y="254604"/>
                      <a:pt x="760943" y="259578"/>
                    </a:cubicBezTo>
                    <a:cubicBezTo>
                      <a:pt x="755969" y="264553"/>
                      <a:pt x="749222" y="267347"/>
                      <a:pt x="742187" y="267347"/>
                    </a:cubicBezTo>
                    <a:lnTo>
                      <a:pt x="26525" y="267347"/>
                    </a:lnTo>
                    <a:cubicBezTo>
                      <a:pt x="19490" y="267347"/>
                      <a:pt x="12743" y="264553"/>
                      <a:pt x="7769" y="259578"/>
                    </a:cubicBezTo>
                    <a:cubicBezTo>
                      <a:pt x="2795" y="254604"/>
                      <a:pt x="0" y="247857"/>
                      <a:pt x="0" y="240822"/>
                    </a:cubicBezTo>
                    <a:lnTo>
                      <a:pt x="0" y="26525"/>
                    </a:lnTo>
                    <a:cubicBezTo>
                      <a:pt x="0" y="19490"/>
                      <a:pt x="2795" y="12743"/>
                      <a:pt x="7769" y="7769"/>
                    </a:cubicBezTo>
                    <a:cubicBezTo>
                      <a:pt x="12743" y="2795"/>
                      <a:pt x="19490" y="0"/>
                      <a:pt x="26525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9525"/>
                <a:ext cx="768712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MICHAEL </a:t>
                </a:r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14238948" y="1823345"/>
              <a:ext cx="3592503" cy="1353445"/>
              <a:chOff x="0" y="0"/>
              <a:chExt cx="709630" cy="267347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709630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709630" h="267347">
                    <a:moveTo>
                      <a:pt x="28734" y="0"/>
                    </a:moveTo>
                    <a:lnTo>
                      <a:pt x="680897" y="0"/>
                    </a:lnTo>
                    <a:cubicBezTo>
                      <a:pt x="696766" y="0"/>
                      <a:pt x="709630" y="12864"/>
                      <a:pt x="709630" y="28734"/>
                    </a:cubicBezTo>
                    <a:lnTo>
                      <a:pt x="709630" y="238614"/>
                    </a:lnTo>
                    <a:cubicBezTo>
                      <a:pt x="709630" y="254483"/>
                      <a:pt x="696766" y="267347"/>
                      <a:pt x="680897" y="267347"/>
                    </a:cubicBezTo>
                    <a:lnTo>
                      <a:pt x="28734" y="267347"/>
                    </a:lnTo>
                    <a:cubicBezTo>
                      <a:pt x="12864" y="267347"/>
                      <a:pt x="0" y="254483"/>
                      <a:pt x="0" y="238614"/>
                    </a:cubicBezTo>
                    <a:lnTo>
                      <a:pt x="0" y="28734"/>
                    </a:lnTo>
                    <a:cubicBezTo>
                      <a:pt x="0" y="12864"/>
                      <a:pt x="12864" y="0"/>
                      <a:pt x="28734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9525"/>
                <a:ext cx="709630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BIKE</a:t>
                </a:r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>
              <a:off x="18110851" y="1823345"/>
              <a:ext cx="3225539" cy="1353445"/>
              <a:chOff x="0" y="0"/>
              <a:chExt cx="637144" cy="267347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637144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637144" h="267347">
                    <a:moveTo>
                      <a:pt x="32003" y="0"/>
                    </a:moveTo>
                    <a:lnTo>
                      <a:pt x="605141" y="0"/>
                    </a:lnTo>
                    <a:cubicBezTo>
                      <a:pt x="613629" y="0"/>
                      <a:pt x="621769" y="3372"/>
                      <a:pt x="627770" y="9373"/>
                    </a:cubicBezTo>
                    <a:cubicBezTo>
                      <a:pt x="633772" y="15375"/>
                      <a:pt x="637144" y="23515"/>
                      <a:pt x="637144" y="32003"/>
                    </a:cubicBezTo>
                    <a:lnTo>
                      <a:pt x="637144" y="235345"/>
                    </a:lnTo>
                    <a:cubicBezTo>
                      <a:pt x="637144" y="243832"/>
                      <a:pt x="633772" y="251972"/>
                      <a:pt x="627770" y="257974"/>
                    </a:cubicBezTo>
                    <a:cubicBezTo>
                      <a:pt x="621769" y="263975"/>
                      <a:pt x="613629" y="267347"/>
                      <a:pt x="605141" y="267347"/>
                    </a:cubicBezTo>
                    <a:lnTo>
                      <a:pt x="32003" y="267347"/>
                    </a:lnTo>
                    <a:cubicBezTo>
                      <a:pt x="23515" y="267347"/>
                      <a:pt x="15375" y="263975"/>
                      <a:pt x="9373" y="257974"/>
                    </a:cubicBezTo>
                    <a:cubicBezTo>
                      <a:pt x="3372" y="251972"/>
                      <a:pt x="0" y="243832"/>
                      <a:pt x="0" y="235345"/>
                    </a:cubicBezTo>
                    <a:lnTo>
                      <a:pt x="0" y="32003"/>
                    </a:lnTo>
                    <a:cubicBezTo>
                      <a:pt x="0" y="23515"/>
                      <a:pt x="3372" y="15375"/>
                      <a:pt x="9373" y="9373"/>
                    </a:cubicBezTo>
                    <a:cubicBezTo>
                      <a:pt x="15375" y="3372"/>
                      <a:pt x="23515" y="0"/>
                      <a:pt x="32003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8" name="TextBox 38"/>
              <p:cNvSpPr txBox="1"/>
              <p:nvPr/>
            </p:nvSpPr>
            <p:spPr>
              <a:xfrm>
                <a:off x="0" y="-9525"/>
                <a:ext cx="637144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CA</a:t>
                </a:r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>
              <a:off x="3627007" y="3646690"/>
              <a:ext cx="2108070" cy="1353445"/>
              <a:chOff x="0" y="0"/>
              <a:chExt cx="416409" cy="267347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416409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416409" h="267347">
                    <a:moveTo>
                      <a:pt x="48967" y="0"/>
                    </a:moveTo>
                    <a:lnTo>
                      <a:pt x="367442" y="0"/>
                    </a:lnTo>
                    <a:cubicBezTo>
                      <a:pt x="380429" y="0"/>
                      <a:pt x="392884" y="5159"/>
                      <a:pt x="402067" y="14342"/>
                    </a:cubicBezTo>
                    <a:cubicBezTo>
                      <a:pt x="411250" y="23525"/>
                      <a:pt x="416409" y="35980"/>
                      <a:pt x="416409" y="48967"/>
                    </a:cubicBezTo>
                    <a:lnTo>
                      <a:pt x="416409" y="218380"/>
                    </a:lnTo>
                    <a:cubicBezTo>
                      <a:pt x="416409" y="231367"/>
                      <a:pt x="411250" y="243822"/>
                      <a:pt x="402067" y="253005"/>
                    </a:cubicBezTo>
                    <a:cubicBezTo>
                      <a:pt x="392884" y="262188"/>
                      <a:pt x="380429" y="267347"/>
                      <a:pt x="367442" y="267347"/>
                    </a:cubicBezTo>
                    <a:lnTo>
                      <a:pt x="48967" y="267347"/>
                    </a:lnTo>
                    <a:cubicBezTo>
                      <a:pt x="35980" y="267347"/>
                      <a:pt x="23525" y="262188"/>
                      <a:pt x="14342" y="253005"/>
                    </a:cubicBezTo>
                    <a:cubicBezTo>
                      <a:pt x="5159" y="243822"/>
                      <a:pt x="0" y="231367"/>
                      <a:pt x="0" y="218380"/>
                    </a:cubicBezTo>
                    <a:lnTo>
                      <a:pt x="0" y="48967"/>
                    </a:lnTo>
                    <a:cubicBezTo>
                      <a:pt x="0" y="35980"/>
                      <a:pt x="5159" y="23525"/>
                      <a:pt x="14342" y="14342"/>
                    </a:cubicBezTo>
                    <a:cubicBezTo>
                      <a:pt x="23525" y="5159"/>
                      <a:pt x="35980" y="0"/>
                      <a:pt x="48967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1" name="TextBox 41"/>
              <p:cNvSpPr txBox="1"/>
              <p:nvPr/>
            </p:nvSpPr>
            <p:spPr>
              <a:xfrm>
                <a:off x="0" y="-9525"/>
                <a:ext cx="416409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205</a:t>
                </a:r>
              </a:p>
            </p:txBody>
          </p:sp>
        </p:grpSp>
        <p:grpSp>
          <p:nvGrpSpPr>
            <p:cNvPr id="42" name="Group 42"/>
            <p:cNvGrpSpPr/>
            <p:nvPr/>
          </p:nvGrpSpPr>
          <p:grpSpPr>
            <a:xfrm>
              <a:off x="3627007" y="5470034"/>
              <a:ext cx="2108070" cy="1353445"/>
              <a:chOff x="0" y="0"/>
              <a:chExt cx="416409" cy="267347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416409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416409" h="267347">
                    <a:moveTo>
                      <a:pt x="48967" y="0"/>
                    </a:moveTo>
                    <a:lnTo>
                      <a:pt x="367442" y="0"/>
                    </a:lnTo>
                    <a:cubicBezTo>
                      <a:pt x="380429" y="0"/>
                      <a:pt x="392884" y="5159"/>
                      <a:pt x="402067" y="14342"/>
                    </a:cubicBezTo>
                    <a:cubicBezTo>
                      <a:pt x="411250" y="23525"/>
                      <a:pt x="416409" y="35980"/>
                      <a:pt x="416409" y="48967"/>
                    </a:cubicBezTo>
                    <a:lnTo>
                      <a:pt x="416409" y="218380"/>
                    </a:lnTo>
                    <a:cubicBezTo>
                      <a:pt x="416409" y="231367"/>
                      <a:pt x="411250" y="243822"/>
                      <a:pt x="402067" y="253005"/>
                    </a:cubicBezTo>
                    <a:cubicBezTo>
                      <a:pt x="392884" y="262188"/>
                      <a:pt x="380429" y="267347"/>
                      <a:pt x="367442" y="267347"/>
                    </a:cubicBezTo>
                    <a:lnTo>
                      <a:pt x="48967" y="267347"/>
                    </a:lnTo>
                    <a:cubicBezTo>
                      <a:pt x="35980" y="267347"/>
                      <a:pt x="23525" y="262188"/>
                      <a:pt x="14342" y="253005"/>
                    </a:cubicBezTo>
                    <a:cubicBezTo>
                      <a:pt x="5159" y="243822"/>
                      <a:pt x="0" y="231367"/>
                      <a:pt x="0" y="218380"/>
                    </a:cubicBezTo>
                    <a:lnTo>
                      <a:pt x="0" y="48967"/>
                    </a:lnTo>
                    <a:cubicBezTo>
                      <a:pt x="0" y="35980"/>
                      <a:pt x="5159" y="23525"/>
                      <a:pt x="14342" y="14342"/>
                    </a:cubicBezTo>
                    <a:cubicBezTo>
                      <a:pt x="23525" y="5159"/>
                      <a:pt x="35980" y="0"/>
                      <a:pt x="48967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4" name="TextBox 44"/>
              <p:cNvSpPr txBox="1"/>
              <p:nvPr/>
            </p:nvSpPr>
            <p:spPr>
              <a:xfrm>
                <a:off x="0" y="-9525"/>
                <a:ext cx="416409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197</a:t>
                </a:r>
              </a:p>
            </p:txBody>
          </p:sp>
        </p:grpSp>
        <p:grpSp>
          <p:nvGrpSpPr>
            <p:cNvPr id="45" name="Group 45"/>
            <p:cNvGrpSpPr/>
            <p:nvPr/>
          </p:nvGrpSpPr>
          <p:grpSpPr>
            <a:xfrm>
              <a:off x="6017002" y="3646690"/>
              <a:ext cx="3769015" cy="1353445"/>
              <a:chOff x="0" y="0"/>
              <a:chExt cx="744497" cy="267347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744497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744497" h="267347">
                    <a:moveTo>
                      <a:pt x="27388" y="0"/>
                    </a:moveTo>
                    <a:lnTo>
                      <a:pt x="717109" y="0"/>
                    </a:lnTo>
                    <a:cubicBezTo>
                      <a:pt x="732235" y="0"/>
                      <a:pt x="744497" y="12262"/>
                      <a:pt x="744497" y="27388"/>
                    </a:cubicBezTo>
                    <a:lnTo>
                      <a:pt x="744497" y="239959"/>
                    </a:lnTo>
                    <a:cubicBezTo>
                      <a:pt x="744497" y="247223"/>
                      <a:pt x="741611" y="254189"/>
                      <a:pt x="736475" y="259325"/>
                    </a:cubicBezTo>
                    <a:cubicBezTo>
                      <a:pt x="731339" y="264462"/>
                      <a:pt x="724373" y="267347"/>
                      <a:pt x="717109" y="267347"/>
                    </a:cubicBezTo>
                    <a:lnTo>
                      <a:pt x="27388" y="267347"/>
                    </a:lnTo>
                    <a:cubicBezTo>
                      <a:pt x="20124" y="267347"/>
                      <a:pt x="13158" y="264462"/>
                      <a:pt x="8022" y="259325"/>
                    </a:cubicBezTo>
                    <a:cubicBezTo>
                      <a:pt x="2886" y="254189"/>
                      <a:pt x="0" y="247223"/>
                      <a:pt x="0" y="239959"/>
                    </a:cubicBezTo>
                    <a:lnTo>
                      <a:pt x="0" y="27388"/>
                    </a:lnTo>
                    <a:cubicBezTo>
                      <a:pt x="0" y="20124"/>
                      <a:pt x="2886" y="13158"/>
                      <a:pt x="8022" y="8022"/>
                    </a:cubicBezTo>
                    <a:cubicBezTo>
                      <a:pt x="13158" y="2886"/>
                      <a:pt x="20124" y="0"/>
                      <a:pt x="27388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7" name="TextBox 47"/>
              <p:cNvSpPr txBox="1"/>
              <p:nvPr/>
            </p:nvSpPr>
            <p:spPr>
              <a:xfrm>
                <a:off x="0" y="-9525"/>
                <a:ext cx="744497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ABC - 123</a:t>
                </a:r>
              </a:p>
            </p:txBody>
          </p:sp>
        </p:grpSp>
        <p:grpSp>
          <p:nvGrpSpPr>
            <p:cNvPr id="48" name="Group 48"/>
            <p:cNvGrpSpPr/>
            <p:nvPr/>
          </p:nvGrpSpPr>
          <p:grpSpPr>
            <a:xfrm>
              <a:off x="6017002" y="5470034"/>
              <a:ext cx="3769015" cy="1353445"/>
              <a:chOff x="0" y="0"/>
              <a:chExt cx="744497" cy="267347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744497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744497" h="267347">
                    <a:moveTo>
                      <a:pt x="27388" y="0"/>
                    </a:moveTo>
                    <a:lnTo>
                      <a:pt x="717109" y="0"/>
                    </a:lnTo>
                    <a:cubicBezTo>
                      <a:pt x="732235" y="0"/>
                      <a:pt x="744497" y="12262"/>
                      <a:pt x="744497" y="27388"/>
                    </a:cubicBezTo>
                    <a:lnTo>
                      <a:pt x="744497" y="239959"/>
                    </a:lnTo>
                    <a:cubicBezTo>
                      <a:pt x="744497" y="247223"/>
                      <a:pt x="741611" y="254189"/>
                      <a:pt x="736475" y="259325"/>
                    </a:cubicBezTo>
                    <a:cubicBezTo>
                      <a:pt x="731339" y="264462"/>
                      <a:pt x="724373" y="267347"/>
                      <a:pt x="717109" y="267347"/>
                    </a:cubicBezTo>
                    <a:lnTo>
                      <a:pt x="27388" y="267347"/>
                    </a:lnTo>
                    <a:cubicBezTo>
                      <a:pt x="20124" y="267347"/>
                      <a:pt x="13158" y="264462"/>
                      <a:pt x="8022" y="259325"/>
                    </a:cubicBezTo>
                    <a:cubicBezTo>
                      <a:pt x="2886" y="254189"/>
                      <a:pt x="0" y="247223"/>
                      <a:pt x="0" y="239959"/>
                    </a:cubicBezTo>
                    <a:lnTo>
                      <a:pt x="0" y="27388"/>
                    </a:lnTo>
                    <a:cubicBezTo>
                      <a:pt x="0" y="20124"/>
                      <a:pt x="2886" y="13158"/>
                      <a:pt x="8022" y="8022"/>
                    </a:cubicBezTo>
                    <a:cubicBezTo>
                      <a:pt x="13158" y="2886"/>
                      <a:pt x="20124" y="0"/>
                      <a:pt x="27388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0" name="TextBox 50"/>
              <p:cNvSpPr txBox="1"/>
              <p:nvPr/>
            </p:nvSpPr>
            <p:spPr>
              <a:xfrm>
                <a:off x="0" y="-9525"/>
                <a:ext cx="744497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XYZ- 24 - PQ</a:t>
                </a:r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>
              <a:off x="9928242" y="5470034"/>
              <a:ext cx="4171006" cy="1353445"/>
              <a:chOff x="0" y="0"/>
              <a:chExt cx="823902" cy="267347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823902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823902" h="267347">
                    <a:moveTo>
                      <a:pt x="24748" y="0"/>
                    </a:moveTo>
                    <a:lnTo>
                      <a:pt x="799154" y="0"/>
                    </a:lnTo>
                    <a:cubicBezTo>
                      <a:pt x="812822" y="0"/>
                      <a:pt x="823902" y="11080"/>
                      <a:pt x="823902" y="24748"/>
                    </a:cubicBezTo>
                    <a:lnTo>
                      <a:pt x="823902" y="242599"/>
                    </a:lnTo>
                    <a:cubicBezTo>
                      <a:pt x="823902" y="249162"/>
                      <a:pt x="821295" y="255457"/>
                      <a:pt x="816654" y="260098"/>
                    </a:cubicBezTo>
                    <a:cubicBezTo>
                      <a:pt x="812013" y="264740"/>
                      <a:pt x="805718" y="267347"/>
                      <a:pt x="799154" y="267347"/>
                    </a:cubicBezTo>
                    <a:lnTo>
                      <a:pt x="24748" y="267347"/>
                    </a:lnTo>
                    <a:cubicBezTo>
                      <a:pt x="18185" y="267347"/>
                      <a:pt x="11890" y="264740"/>
                      <a:pt x="7249" y="260098"/>
                    </a:cubicBezTo>
                    <a:cubicBezTo>
                      <a:pt x="2607" y="255457"/>
                      <a:pt x="0" y="249162"/>
                      <a:pt x="0" y="242599"/>
                    </a:cubicBezTo>
                    <a:lnTo>
                      <a:pt x="0" y="24748"/>
                    </a:lnTo>
                    <a:cubicBezTo>
                      <a:pt x="0" y="18185"/>
                      <a:pt x="2607" y="11890"/>
                      <a:pt x="7249" y="7249"/>
                    </a:cubicBezTo>
                    <a:cubicBezTo>
                      <a:pt x="11890" y="2607"/>
                      <a:pt x="18185" y="0"/>
                      <a:pt x="24748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3" name="TextBox 53"/>
              <p:cNvSpPr txBox="1"/>
              <p:nvPr/>
            </p:nvSpPr>
            <p:spPr>
              <a:xfrm>
                <a:off x="0" y="-9525"/>
                <a:ext cx="823902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BALASUNDARAM </a:t>
                </a:r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>
              <a:off x="10065417" y="3646690"/>
              <a:ext cx="3891606" cy="1353445"/>
              <a:chOff x="0" y="0"/>
              <a:chExt cx="768712" cy="267347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768712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768712" h="267347">
                    <a:moveTo>
                      <a:pt x="26525" y="0"/>
                    </a:moveTo>
                    <a:lnTo>
                      <a:pt x="742187" y="0"/>
                    </a:lnTo>
                    <a:cubicBezTo>
                      <a:pt x="749222" y="0"/>
                      <a:pt x="755969" y="2795"/>
                      <a:pt x="760943" y="7769"/>
                    </a:cubicBezTo>
                    <a:cubicBezTo>
                      <a:pt x="765918" y="12743"/>
                      <a:pt x="768712" y="19490"/>
                      <a:pt x="768712" y="26525"/>
                    </a:cubicBezTo>
                    <a:lnTo>
                      <a:pt x="768712" y="240822"/>
                    </a:lnTo>
                    <a:cubicBezTo>
                      <a:pt x="768712" y="247857"/>
                      <a:pt x="765918" y="254604"/>
                      <a:pt x="760943" y="259578"/>
                    </a:cubicBezTo>
                    <a:cubicBezTo>
                      <a:pt x="755969" y="264553"/>
                      <a:pt x="749222" y="267347"/>
                      <a:pt x="742187" y="267347"/>
                    </a:cubicBezTo>
                    <a:lnTo>
                      <a:pt x="26525" y="267347"/>
                    </a:lnTo>
                    <a:cubicBezTo>
                      <a:pt x="19490" y="267347"/>
                      <a:pt x="12743" y="264553"/>
                      <a:pt x="7769" y="259578"/>
                    </a:cubicBezTo>
                    <a:cubicBezTo>
                      <a:pt x="2795" y="254604"/>
                      <a:pt x="0" y="247857"/>
                      <a:pt x="0" y="240822"/>
                    </a:cubicBezTo>
                    <a:lnTo>
                      <a:pt x="0" y="26525"/>
                    </a:lnTo>
                    <a:cubicBezTo>
                      <a:pt x="0" y="19490"/>
                      <a:pt x="2795" y="12743"/>
                      <a:pt x="7769" y="7769"/>
                    </a:cubicBezTo>
                    <a:cubicBezTo>
                      <a:pt x="12743" y="2795"/>
                      <a:pt x="19490" y="0"/>
                      <a:pt x="26525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6" name="TextBox 56"/>
              <p:cNvSpPr txBox="1"/>
              <p:nvPr/>
            </p:nvSpPr>
            <p:spPr>
              <a:xfrm>
                <a:off x="0" y="-9525"/>
                <a:ext cx="768712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BALAJI</a:t>
                </a:r>
              </a:p>
            </p:txBody>
          </p:sp>
        </p:grpSp>
        <p:grpSp>
          <p:nvGrpSpPr>
            <p:cNvPr id="57" name="Group 57"/>
            <p:cNvGrpSpPr/>
            <p:nvPr/>
          </p:nvGrpSpPr>
          <p:grpSpPr>
            <a:xfrm>
              <a:off x="14238948" y="3646690"/>
              <a:ext cx="3592503" cy="1353445"/>
              <a:chOff x="0" y="0"/>
              <a:chExt cx="709630" cy="267347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709630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709630" h="267347">
                    <a:moveTo>
                      <a:pt x="28734" y="0"/>
                    </a:moveTo>
                    <a:lnTo>
                      <a:pt x="680897" y="0"/>
                    </a:lnTo>
                    <a:cubicBezTo>
                      <a:pt x="696766" y="0"/>
                      <a:pt x="709630" y="12864"/>
                      <a:pt x="709630" y="28734"/>
                    </a:cubicBezTo>
                    <a:lnTo>
                      <a:pt x="709630" y="238614"/>
                    </a:lnTo>
                    <a:cubicBezTo>
                      <a:pt x="709630" y="254483"/>
                      <a:pt x="696766" y="267347"/>
                      <a:pt x="680897" y="267347"/>
                    </a:cubicBezTo>
                    <a:lnTo>
                      <a:pt x="28734" y="267347"/>
                    </a:lnTo>
                    <a:cubicBezTo>
                      <a:pt x="12864" y="267347"/>
                      <a:pt x="0" y="254483"/>
                      <a:pt x="0" y="238614"/>
                    </a:cubicBezTo>
                    <a:lnTo>
                      <a:pt x="0" y="28734"/>
                    </a:lnTo>
                    <a:cubicBezTo>
                      <a:pt x="0" y="12864"/>
                      <a:pt x="12864" y="0"/>
                      <a:pt x="28734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9" name="TextBox 59"/>
              <p:cNvSpPr txBox="1"/>
              <p:nvPr/>
            </p:nvSpPr>
            <p:spPr>
              <a:xfrm>
                <a:off x="0" y="-9525"/>
                <a:ext cx="709630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CAR</a:t>
                </a:r>
              </a:p>
            </p:txBody>
          </p:sp>
        </p:grpSp>
        <p:grpSp>
          <p:nvGrpSpPr>
            <p:cNvPr id="60" name="Group 60"/>
            <p:cNvGrpSpPr/>
            <p:nvPr/>
          </p:nvGrpSpPr>
          <p:grpSpPr>
            <a:xfrm>
              <a:off x="14238948" y="5470034"/>
              <a:ext cx="3592503" cy="1353445"/>
              <a:chOff x="0" y="0"/>
              <a:chExt cx="709630" cy="267347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709630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709630" h="267347">
                    <a:moveTo>
                      <a:pt x="28734" y="0"/>
                    </a:moveTo>
                    <a:lnTo>
                      <a:pt x="680897" y="0"/>
                    </a:lnTo>
                    <a:cubicBezTo>
                      <a:pt x="696766" y="0"/>
                      <a:pt x="709630" y="12864"/>
                      <a:pt x="709630" y="28734"/>
                    </a:cubicBezTo>
                    <a:lnTo>
                      <a:pt x="709630" y="238614"/>
                    </a:lnTo>
                    <a:cubicBezTo>
                      <a:pt x="709630" y="254483"/>
                      <a:pt x="696766" y="267347"/>
                      <a:pt x="680897" y="267347"/>
                    </a:cubicBezTo>
                    <a:lnTo>
                      <a:pt x="28734" y="267347"/>
                    </a:lnTo>
                    <a:cubicBezTo>
                      <a:pt x="12864" y="267347"/>
                      <a:pt x="0" y="254483"/>
                      <a:pt x="0" y="238614"/>
                    </a:cubicBezTo>
                    <a:lnTo>
                      <a:pt x="0" y="28734"/>
                    </a:lnTo>
                    <a:cubicBezTo>
                      <a:pt x="0" y="12864"/>
                      <a:pt x="12864" y="0"/>
                      <a:pt x="28734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2" name="TextBox 62"/>
              <p:cNvSpPr txBox="1"/>
              <p:nvPr/>
            </p:nvSpPr>
            <p:spPr>
              <a:xfrm>
                <a:off x="0" y="-9525"/>
                <a:ext cx="709630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CAR</a:t>
                </a:r>
              </a:p>
            </p:txBody>
          </p:sp>
        </p:grpSp>
        <p:grpSp>
          <p:nvGrpSpPr>
            <p:cNvPr id="63" name="Group 63"/>
            <p:cNvGrpSpPr/>
            <p:nvPr/>
          </p:nvGrpSpPr>
          <p:grpSpPr>
            <a:xfrm>
              <a:off x="18110851" y="3646690"/>
              <a:ext cx="3225539" cy="1353445"/>
              <a:chOff x="0" y="0"/>
              <a:chExt cx="637144" cy="267347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637144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637144" h="267347">
                    <a:moveTo>
                      <a:pt x="32003" y="0"/>
                    </a:moveTo>
                    <a:lnTo>
                      <a:pt x="605141" y="0"/>
                    </a:lnTo>
                    <a:cubicBezTo>
                      <a:pt x="613629" y="0"/>
                      <a:pt x="621769" y="3372"/>
                      <a:pt x="627770" y="9373"/>
                    </a:cubicBezTo>
                    <a:cubicBezTo>
                      <a:pt x="633772" y="15375"/>
                      <a:pt x="637144" y="23515"/>
                      <a:pt x="637144" y="32003"/>
                    </a:cubicBezTo>
                    <a:lnTo>
                      <a:pt x="637144" y="235345"/>
                    </a:lnTo>
                    <a:cubicBezTo>
                      <a:pt x="637144" y="243832"/>
                      <a:pt x="633772" y="251972"/>
                      <a:pt x="627770" y="257974"/>
                    </a:cubicBezTo>
                    <a:cubicBezTo>
                      <a:pt x="621769" y="263975"/>
                      <a:pt x="613629" y="267347"/>
                      <a:pt x="605141" y="267347"/>
                    </a:cubicBezTo>
                    <a:lnTo>
                      <a:pt x="32003" y="267347"/>
                    </a:lnTo>
                    <a:cubicBezTo>
                      <a:pt x="23515" y="267347"/>
                      <a:pt x="15375" y="263975"/>
                      <a:pt x="9373" y="257974"/>
                    </a:cubicBezTo>
                    <a:cubicBezTo>
                      <a:pt x="3372" y="251972"/>
                      <a:pt x="0" y="243832"/>
                      <a:pt x="0" y="235345"/>
                    </a:cubicBezTo>
                    <a:lnTo>
                      <a:pt x="0" y="32003"/>
                    </a:lnTo>
                    <a:cubicBezTo>
                      <a:pt x="0" y="23515"/>
                      <a:pt x="3372" y="15375"/>
                      <a:pt x="9373" y="9373"/>
                    </a:cubicBezTo>
                    <a:cubicBezTo>
                      <a:pt x="15375" y="3372"/>
                      <a:pt x="23515" y="0"/>
                      <a:pt x="32003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5" name="TextBox 65"/>
              <p:cNvSpPr txBox="1"/>
              <p:nvPr/>
            </p:nvSpPr>
            <p:spPr>
              <a:xfrm>
                <a:off x="0" y="-9525"/>
                <a:ext cx="637144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ICE</a:t>
                </a:r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>
              <a:off x="18110851" y="5470034"/>
              <a:ext cx="3225539" cy="1353445"/>
              <a:chOff x="0" y="0"/>
              <a:chExt cx="637144" cy="267347"/>
            </a:xfrm>
          </p:grpSpPr>
          <p:sp>
            <p:nvSpPr>
              <p:cNvPr id="67" name="Freeform 67"/>
              <p:cNvSpPr/>
              <p:nvPr/>
            </p:nvSpPr>
            <p:spPr>
              <a:xfrm>
                <a:off x="0" y="0"/>
                <a:ext cx="637144" cy="267347"/>
              </a:xfrm>
              <a:custGeom>
                <a:avLst/>
                <a:gdLst/>
                <a:ahLst/>
                <a:cxnLst/>
                <a:rect l="l" t="t" r="r" b="b"/>
                <a:pathLst>
                  <a:path w="637144" h="267347">
                    <a:moveTo>
                      <a:pt x="32003" y="0"/>
                    </a:moveTo>
                    <a:lnTo>
                      <a:pt x="605141" y="0"/>
                    </a:lnTo>
                    <a:cubicBezTo>
                      <a:pt x="613629" y="0"/>
                      <a:pt x="621769" y="3372"/>
                      <a:pt x="627770" y="9373"/>
                    </a:cubicBezTo>
                    <a:cubicBezTo>
                      <a:pt x="633772" y="15375"/>
                      <a:pt x="637144" y="23515"/>
                      <a:pt x="637144" y="32003"/>
                    </a:cubicBezTo>
                    <a:lnTo>
                      <a:pt x="637144" y="235345"/>
                    </a:lnTo>
                    <a:cubicBezTo>
                      <a:pt x="637144" y="243832"/>
                      <a:pt x="633772" y="251972"/>
                      <a:pt x="627770" y="257974"/>
                    </a:cubicBezTo>
                    <a:cubicBezTo>
                      <a:pt x="621769" y="263975"/>
                      <a:pt x="613629" y="267347"/>
                      <a:pt x="605141" y="267347"/>
                    </a:cubicBezTo>
                    <a:lnTo>
                      <a:pt x="32003" y="267347"/>
                    </a:lnTo>
                    <a:cubicBezTo>
                      <a:pt x="23515" y="267347"/>
                      <a:pt x="15375" y="263975"/>
                      <a:pt x="9373" y="257974"/>
                    </a:cubicBezTo>
                    <a:cubicBezTo>
                      <a:pt x="3372" y="251972"/>
                      <a:pt x="0" y="243832"/>
                      <a:pt x="0" y="235345"/>
                    </a:cubicBezTo>
                    <a:lnTo>
                      <a:pt x="0" y="32003"/>
                    </a:lnTo>
                    <a:cubicBezTo>
                      <a:pt x="0" y="23515"/>
                      <a:pt x="3372" y="15375"/>
                      <a:pt x="9373" y="9373"/>
                    </a:cubicBezTo>
                    <a:cubicBezTo>
                      <a:pt x="15375" y="3372"/>
                      <a:pt x="23515" y="0"/>
                      <a:pt x="32003" y="0"/>
                    </a:cubicBezTo>
                    <a:close/>
                  </a:path>
                </a:pathLst>
              </a:custGeom>
              <a:solidFill>
                <a:srgbClr val="9FCFF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8" name="TextBox 68"/>
              <p:cNvSpPr txBox="1"/>
              <p:nvPr/>
            </p:nvSpPr>
            <p:spPr>
              <a:xfrm>
                <a:off x="0" y="-9525"/>
                <a:ext cx="637144" cy="2768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600" spc="26">
                    <a:solidFill>
                      <a:srgbClr val="1F294C"/>
                    </a:solidFill>
                    <a:latin typeface="Proxima Nova Bold"/>
                  </a:rPr>
                  <a:t>EEE</a:t>
                </a:r>
              </a:p>
            </p:txBody>
          </p:sp>
        </p:grpSp>
        <p:pic>
          <p:nvPicPr>
            <p:cNvPr id="69" name="Picture 69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0" y="3427194"/>
              <a:ext cx="3983189" cy="1792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61620"/>
            <a:ext cx="15733154" cy="165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 spc="63">
                <a:solidFill>
                  <a:srgbClr val="0086B3"/>
                </a:solidFill>
                <a:latin typeface="Proxima Nova Bold"/>
              </a:rPr>
              <a:t>DATABASE FOR THE AUTHENTICATION of Visitor vehicle’s</a:t>
            </a:r>
          </a:p>
        </p:txBody>
      </p:sp>
      <p:sp>
        <p:nvSpPr>
          <p:cNvPr id="3" name="Freeform 3"/>
          <p:cNvSpPr/>
          <p:nvPr/>
        </p:nvSpPr>
        <p:spPr>
          <a:xfrm rot="-4089119">
            <a:off x="991678" y="9138498"/>
            <a:ext cx="3484112" cy="2787289"/>
          </a:xfrm>
          <a:custGeom>
            <a:avLst/>
            <a:gdLst/>
            <a:ahLst/>
            <a:cxnLst/>
            <a:rect l="l" t="t" r="r" b="b"/>
            <a:pathLst>
              <a:path w="3484112" h="2787289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0026593">
            <a:off x="15930266" y="-254819"/>
            <a:ext cx="3555375" cy="4205283"/>
          </a:xfrm>
          <a:custGeom>
            <a:avLst/>
            <a:gdLst/>
            <a:ahLst/>
            <a:cxnLst/>
            <a:rect l="l" t="t" r="r" b="b"/>
            <a:pathLst>
              <a:path w="3555375" h="4205283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827656" flipH="1" flipV="1">
            <a:off x="15970548" y="-685412"/>
            <a:ext cx="3484112" cy="2787289"/>
          </a:xfrm>
          <a:custGeom>
            <a:avLst/>
            <a:gdLst/>
            <a:ahLst/>
            <a:cxnLst/>
            <a:rect l="l" t="t" r="r" b="b"/>
            <a:pathLst>
              <a:path w="3484112" h="2787289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4201469">
            <a:off x="-1396812" y="6628705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348559" y="2477794"/>
            <a:ext cx="1581052" cy="1015084"/>
            <a:chOff x="0" y="0"/>
            <a:chExt cx="416409" cy="2673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6409" cy="267347"/>
            </a:xfrm>
            <a:custGeom>
              <a:avLst/>
              <a:gdLst/>
              <a:ahLst/>
              <a:cxnLst/>
              <a:rect l="l" t="t" r="r" b="b"/>
              <a:pathLst>
                <a:path w="416409" h="267347">
                  <a:moveTo>
                    <a:pt x="48967" y="0"/>
                  </a:moveTo>
                  <a:lnTo>
                    <a:pt x="367442" y="0"/>
                  </a:lnTo>
                  <a:cubicBezTo>
                    <a:pt x="380429" y="0"/>
                    <a:pt x="392884" y="5159"/>
                    <a:pt x="402067" y="14342"/>
                  </a:cubicBezTo>
                  <a:cubicBezTo>
                    <a:pt x="411250" y="23525"/>
                    <a:pt x="416409" y="35980"/>
                    <a:pt x="416409" y="48967"/>
                  </a:cubicBezTo>
                  <a:lnTo>
                    <a:pt x="416409" y="218380"/>
                  </a:lnTo>
                  <a:cubicBezTo>
                    <a:pt x="416409" y="231367"/>
                    <a:pt x="411250" y="243822"/>
                    <a:pt x="402067" y="253005"/>
                  </a:cubicBezTo>
                  <a:cubicBezTo>
                    <a:pt x="392884" y="262188"/>
                    <a:pt x="380429" y="267347"/>
                    <a:pt x="367442" y="267347"/>
                  </a:cubicBezTo>
                  <a:lnTo>
                    <a:pt x="48967" y="267347"/>
                  </a:lnTo>
                  <a:cubicBezTo>
                    <a:pt x="35980" y="267347"/>
                    <a:pt x="23525" y="262188"/>
                    <a:pt x="14342" y="253005"/>
                  </a:cubicBezTo>
                  <a:cubicBezTo>
                    <a:pt x="5159" y="243822"/>
                    <a:pt x="0" y="231367"/>
                    <a:pt x="0" y="218380"/>
                  </a:cubicBezTo>
                  <a:lnTo>
                    <a:pt x="0" y="48967"/>
                  </a:lnTo>
                  <a:cubicBezTo>
                    <a:pt x="0" y="35980"/>
                    <a:pt x="5159" y="23525"/>
                    <a:pt x="14342" y="14342"/>
                  </a:cubicBezTo>
                  <a:cubicBezTo>
                    <a:pt x="23525" y="5159"/>
                    <a:pt x="35980" y="0"/>
                    <a:pt x="48967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416409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ID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141055" y="2477794"/>
            <a:ext cx="2826761" cy="1015084"/>
            <a:chOff x="0" y="0"/>
            <a:chExt cx="744497" cy="26734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44497" cy="267347"/>
            </a:xfrm>
            <a:custGeom>
              <a:avLst/>
              <a:gdLst/>
              <a:ahLst/>
              <a:cxnLst/>
              <a:rect l="l" t="t" r="r" b="b"/>
              <a:pathLst>
                <a:path w="744497" h="267347">
                  <a:moveTo>
                    <a:pt x="27388" y="0"/>
                  </a:moveTo>
                  <a:lnTo>
                    <a:pt x="717109" y="0"/>
                  </a:lnTo>
                  <a:cubicBezTo>
                    <a:pt x="732235" y="0"/>
                    <a:pt x="744497" y="12262"/>
                    <a:pt x="744497" y="27388"/>
                  </a:cubicBezTo>
                  <a:lnTo>
                    <a:pt x="744497" y="239959"/>
                  </a:lnTo>
                  <a:cubicBezTo>
                    <a:pt x="744497" y="247223"/>
                    <a:pt x="741611" y="254189"/>
                    <a:pt x="736475" y="259325"/>
                  </a:cubicBezTo>
                  <a:cubicBezTo>
                    <a:pt x="731339" y="264462"/>
                    <a:pt x="724373" y="267347"/>
                    <a:pt x="717109" y="267347"/>
                  </a:cubicBezTo>
                  <a:lnTo>
                    <a:pt x="27388" y="267347"/>
                  </a:lnTo>
                  <a:cubicBezTo>
                    <a:pt x="20124" y="267347"/>
                    <a:pt x="13158" y="264462"/>
                    <a:pt x="8022" y="259325"/>
                  </a:cubicBezTo>
                  <a:cubicBezTo>
                    <a:pt x="2886" y="254189"/>
                    <a:pt x="0" y="247223"/>
                    <a:pt x="0" y="239959"/>
                  </a:cubicBezTo>
                  <a:lnTo>
                    <a:pt x="0" y="27388"/>
                  </a:lnTo>
                  <a:cubicBezTo>
                    <a:pt x="0" y="20124"/>
                    <a:pt x="2886" y="13158"/>
                    <a:pt x="8022" y="8022"/>
                  </a:cubicBezTo>
                  <a:cubicBezTo>
                    <a:pt x="13158" y="2886"/>
                    <a:pt x="20124" y="0"/>
                    <a:pt x="27388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744497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NO. PLATE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79260" y="2477794"/>
            <a:ext cx="2918704" cy="1015084"/>
            <a:chOff x="0" y="0"/>
            <a:chExt cx="768712" cy="26734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68712" cy="267347"/>
            </a:xfrm>
            <a:custGeom>
              <a:avLst/>
              <a:gdLst/>
              <a:ahLst/>
              <a:cxnLst/>
              <a:rect l="l" t="t" r="r" b="b"/>
              <a:pathLst>
                <a:path w="768712" h="267347">
                  <a:moveTo>
                    <a:pt x="26525" y="0"/>
                  </a:moveTo>
                  <a:lnTo>
                    <a:pt x="742187" y="0"/>
                  </a:lnTo>
                  <a:cubicBezTo>
                    <a:pt x="749222" y="0"/>
                    <a:pt x="755969" y="2795"/>
                    <a:pt x="760943" y="7769"/>
                  </a:cubicBezTo>
                  <a:cubicBezTo>
                    <a:pt x="765918" y="12743"/>
                    <a:pt x="768712" y="19490"/>
                    <a:pt x="768712" y="26525"/>
                  </a:cubicBezTo>
                  <a:lnTo>
                    <a:pt x="768712" y="240822"/>
                  </a:lnTo>
                  <a:cubicBezTo>
                    <a:pt x="768712" y="247857"/>
                    <a:pt x="765918" y="254604"/>
                    <a:pt x="760943" y="259578"/>
                  </a:cubicBezTo>
                  <a:cubicBezTo>
                    <a:pt x="755969" y="264553"/>
                    <a:pt x="749222" y="267347"/>
                    <a:pt x="742187" y="267347"/>
                  </a:cubicBezTo>
                  <a:lnTo>
                    <a:pt x="26525" y="267347"/>
                  </a:lnTo>
                  <a:cubicBezTo>
                    <a:pt x="19490" y="267347"/>
                    <a:pt x="12743" y="264553"/>
                    <a:pt x="7769" y="259578"/>
                  </a:cubicBezTo>
                  <a:cubicBezTo>
                    <a:pt x="2795" y="254604"/>
                    <a:pt x="0" y="247857"/>
                    <a:pt x="0" y="240822"/>
                  </a:cubicBezTo>
                  <a:lnTo>
                    <a:pt x="0" y="26525"/>
                  </a:lnTo>
                  <a:cubicBezTo>
                    <a:pt x="0" y="19490"/>
                    <a:pt x="2795" y="12743"/>
                    <a:pt x="7769" y="7769"/>
                  </a:cubicBezTo>
                  <a:cubicBezTo>
                    <a:pt x="12743" y="2795"/>
                    <a:pt x="19490" y="0"/>
                    <a:pt x="26525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768712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NAME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307514" y="2477794"/>
            <a:ext cx="2694377" cy="1015084"/>
            <a:chOff x="0" y="0"/>
            <a:chExt cx="709630" cy="26734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09630" cy="267347"/>
            </a:xfrm>
            <a:custGeom>
              <a:avLst/>
              <a:gdLst/>
              <a:ahLst/>
              <a:cxnLst/>
              <a:rect l="l" t="t" r="r" b="b"/>
              <a:pathLst>
                <a:path w="709630" h="267347">
                  <a:moveTo>
                    <a:pt x="28734" y="0"/>
                  </a:moveTo>
                  <a:lnTo>
                    <a:pt x="680897" y="0"/>
                  </a:lnTo>
                  <a:cubicBezTo>
                    <a:pt x="696766" y="0"/>
                    <a:pt x="709630" y="12864"/>
                    <a:pt x="709630" y="28734"/>
                  </a:cubicBezTo>
                  <a:lnTo>
                    <a:pt x="709630" y="238614"/>
                  </a:lnTo>
                  <a:cubicBezTo>
                    <a:pt x="709630" y="254483"/>
                    <a:pt x="696766" y="267347"/>
                    <a:pt x="680897" y="267347"/>
                  </a:cubicBezTo>
                  <a:lnTo>
                    <a:pt x="28734" y="267347"/>
                  </a:lnTo>
                  <a:cubicBezTo>
                    <a:pt x="12864" y="267347"/>
                    <a:pt x="0" y="254483"/>
                    <a:pt x="0" y="238614"/>
                  </a:cubicBezTo>
                  <a:lnTo>
                    <a:pt x="0" y="28734"/>
                  </a:lnTo>
                  <a:cubicBezTo>
                    <a:pt x="0" y="12864"/>
                    <a:pt x="12864" y="0"/>
                    <a:pt x="28734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9525"/>
              <a:ext cx="709630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VEHICLE TYPE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211442" y="2477794"/>
            <a:ext cx="2419154" cy="1015084"/>
            <a:chOff x="0" y="0"/>
            <a:chExt cx="637144" cy="26734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7144" cy="267347"/>
            </a:xfrm>
            <a:custGeom>
              <a:avLst/>
              <a:gdLst/>
              <a:ahLst/>
              <a:cxnLst/>
              <a:rect l="l" t="t" r="r" b="b"/>
              <a:pathLst>
                <a:path w="637144" h="267347">
                  <a:moveTo>
                    <a:pt x="32003" y="0"/>
                  </a:moveTo>
                  <a:lnTo>
                    <a:pt x="605141" y="0"/>
                  </a:lnTo>
                  <a:cubicBezTo>
                    <a:pt x="613629" y="0"/>
                    <a:pt x="621769" y="3372"/>
                    <a:pt x="627770" y="9373"/>
                  </a:cubicBezTo>
                  <a:cubicBezTo>
                    <a:pt x="633772" y="15375"/>
                    <a:pt x="637144" y="23515"/>
                    <a:pt x="637144" y="32003"/>
                  </a:cubicBezTo>
                  <a:lnTo>
                    <a:pt x="637144" y="235345"/>
                  </a:lnTo>
                  <a:cubicBezTo>
                    <a:pt x="637144" y="243832"/>
                    <a:pt x="633772" y="251972"/>
                    <a:pt x="627770" y="257974"/>
                  </a:cubicBezTo>
                  <a:cubicBezTo>
                    <a:pt x="621769" y="263975"/>
                    <a:pt x="613629" y="267347"/>
                    <a:pt x="605141" y="267347"/>
                  </a:cubicBezTo>
                  <a:lnTo>
                    <a:pt x="32003" y="267347"/>
                  </a:lnTo>
                  <a:cubicBezTo>
                    <a:pt x="23515" y="267347"/>
                    <a:pt x="15375" y="263975"/>
                    <a:pt x="9373" y="257974"/>
                  </a:cubicBezTo>
                  <a:cubicBezTo>
                    <a:pt x="3372" y="251972"/>
                    <a:pt x="0" y="243832"/>
                    <a:pt x="0" y="235345"/>
                  </a:cubicBezTo>
                  <a:lnTo>
                    <a:pt x="0" y="32003"/>
                  </a:lnTo>
                  <a:cubicBezTo>
                    <a:pt x="0" y="23515"/>
                    <a:pt x="3372" y="15375"/>
                    <a:pt x="9373" y="9373"/>
                  </a:cubicBezTo>
                  <a:cubicBezTo>
                    <a:pt x="15375" y="3372"/>
                    <a:pt x="23515" y="0"/>
                    <a:pt x="32003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9525"/>
              <a:ext cx="637144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PURPOSE 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840146" y="2477794"/>
            <a:ext cx="2419154" cy="1015084"/>
            <a:chOff x="0" y="0"/>
            <a:chExt cx="637144" cy="2673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7144" cy="267347"/>
            </a:xfrm>
            <a:custGeom>
              <a:avLst/>
              <a:gdLst/>
              <a:ahLst/>
              <a:cxnLst/>
              <a:rect l="l" t="t" r="r" b="b"/>
              <a:pathLst>
                <a:path w="637144" h="267347">
                  <a:moveTo>
                    <a:pt x="32003" y="0"/>
                  </a:moveTo>
                  <a:lnTo>
                    <a:pt x="605141" y="0"/>
                  </a:lnTo>
                  <a:cubicBezTo>
                    <a:pt x="613629" y="0"/>
                    <a:pt x="621769" y="3372"/>
                    <a:pt x="627770" y="9373"/>
                  </a:cubicBezTo>
                  <a:cubicBezTo>
                    <a:pt x="633772" y="15375"/>
                    <a:pt x="637144" y="23515"/>
                    <a:pt x="637144" y="32003"/>
                  </a:cubicBezTo>
                  <a:lnTo>
                    <a:pt x="637144" y="235345"/>
                  </a:lnTo>
                  <a:cubicBezTo>
                    <a:pt x="637144" y="243832"/>
                    <a:pt x="633772" y="251972"/>
                    <a:pt x="627770" y="257974"/>
                  </a:cubicBezTo>
                  <a:cubicBezTo>
                    <a:pt x="621769" y="263975"/>
                    <a:pt x="613629" y="267347"/>
                    <a:pt x="605141" y="267347"/>
                  </a:cubicBezTo>
                  <a:lnTo>
                    <a:pt x="32003" y="267347"/>
                  </a:lnTo>
                  <a:cubicBezTo>
                    <a:pt x="23515" y="267347"/>
                    <a:pt x="15375" y="263975"/>
                    <a:pt x="9373" y="257974"/>
                  </a:cubicBezTo>
                  <a:cubicBezTo>
                    <a:pt x="3372" y="251972"/>
                    <a:pt x="0" y="243832"/>
                    <a:pt x="0" y="235345"/>
                  </a:cubicBezTo>
                  <a:lnTo>
                    <a:pt x="0" y="32003"/>
                  </a:lnTo>
                  <a:cubicBezTo>
                    <a:pt x="0" y="23515"/>
                    <a:pt x="3372" y="15375"/>
                    <a:pt x="9373" y="9373"/>
                  </a:cubicBezTo>
                  <a:cubicBezTo>
                    <a:pt x="15375" y="3372"/>
                    <a:pt x="23515" y="0"/>
                    <a:pt x="32003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9525"/>
              <a:ext cx="637144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EXIT TIME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348559" y="3845303"/>
            <a:ext cx="1581052" cy="1015084"/>
            <a:chOff x="0" y="0"/>
            <a:chExt cx="416409" cy="26734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16409" cy="267347"/>
            </a:xfrm>
            <a:custGeom>
              <a:avLst/>
              <a:gdLst/>
              <a:ahLst/>
              <a:cxnLst/>
              <a:rect l="l" t="t" r="r" b="b"/>
              <a:pathLst>
                <a:path w="416409" h="267347">
                  <a:moveTo>
                    <a:pt x="48967" y="0"/>
                  </a:moveTo>
                  <a:lnTo>
                    <a:pt x="367442" y="0"/>
                  </a:lnTo>
                  <a:cubicBezTo>
                    <a:pt x="380429" y="0"/>
                    <a:pt x="392884" y="5159"/>
                    <a:pt x="402067" y="14342"/>
                  </a:cubicBezTo>
                  <a:cubicBezTo>
                    <a:pt x="411250" y="23525"/>
                    <a:pt x="416409" y="35980"/>
                    <a:pt x="416409" y="48967"/>
                  </a:cubicBezTo>
                  <a:lnTo>
                    <a:pt x="416409" y="218380"/>
                  </a:lnTo>
                  <a:cubicBezTo>
                    <a:pt x="416409" y="231367"/>
                    <a:pt x="411250" y="243822"/>
                    <a:pt x="402067" y="253005"/>
                  </a:cubicBezTo>
                  <a:cubicBezTo>
                    <a:pt x="392884" y="262188"/>
                    <a:pt x="380429" y="267347"/>
                    <a:pt x="367442" y="267347"/>
                  </a:cubicBezTo>
                  <a:lnTo>
                    <a:pt x="48967" y="267347"/>
                  </a:lnTo>
                  <a:cubicBezTo>
                    <a:pt x="35980" y="267347"/>
                    <a:pt x="23525" y="262188"/>
                    <a:pt x="14342" y="253005"/>
                  </a:cubicBezTo>
                  <a:cubicBezTo>
                    <a:pt x="5159" y="243822"/>
                    <a:pt x="0" y="231367"/>
                    <a:pt x="0" y="218380"/>
                  </a:cubicBezTo>
                  <a:lnTo>
                    <a:pt x="0" y="48967"/>
                  </a:lnTo>
                  <a:cubicBezTo>
                    <a:pt x="0" y="35980"/>
                    <a:pt x="5159" y="23525"/>
                    <a:pt x="14342" y="14342"/>
                  </a:cubicBezTo>
                  <a:cubicBezTo>
                    <a:pt x="23525" y="5159"/>
                    <a:pt x="35980" y="0"/>
                    <a:pt x="48967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9525"/>
              <a:ext cx="416409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101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3141055" y="3845303"/>
            <a:ext cx="2826761" cy="1015084"/>
            <a:chOff x="0" y="0"/>
            <a:chExt cx="744497" cy="26734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744497" cy="267347"/>
            </a:xfrm>
            <a:custGeom>
              <a:avLst/>
              <a:gdLst/>
              <a:ahLst/>
              <a:cxnLst/>
              <a:rect l="l" t="t" r="r" b="b"/>
              <a:pathLst>
                <a:path w="744497" h="267347">
                  <a:moveTo>
                    <a:pt x="27388" y="0"/>
                  </a:moveTo>
                  <a:lnTo>
                    <a:pt x="717109" y="0"/>
                  </a:lnTo>
                  <a:cubicBezTo>
                    <a:pt x="732235" y="0"/>
                    <a:pt x="744497" y="12262"/>
                    <a:pt x="744497" y="27388"/>
                  </a:cubicBezTo>
                  <a:lnTo>
                    <a:pt x="744497" y="239959"/>
                  </a:lnTo>
                  <a:cubicBezTo>
                    <a:pt x="744497" y="247223"/>
                    <a:pt x="741611" y="254189"/>
                    <a:pt x="736475" y="259325"/>
                  </a:cubicBezTo>
                  <a:cubicBezTo>
                    <a:pt x="731339" y="264462"/>
                    <a:pt x="724373" y="267347"/>
                    <a:pt x="717109" y="267347"/>
                  </a:cubicBezTo>
                  <a:lnTo>
                    <a:pt x="27388" y="267347"/>
                  </a:lnTo>
                  <a:cubicBezTo>
                    <a:pt x="20124" y="267347"/>
                    <a:pt x="13158" y="264462"/>
                    <a:pt x="8022" y="259325"/>
                  </a:cubicBezTo>
                  <a:cubicBezTo>
                    <a:pt x="2886" y="254189"/>
                    <a:pt x="0" y="247223"/>
                    <a:pt x="0" y="239959"/>
                  </a:cubicBezTo>
                  <a:lnTo>
                    <a:pt x="0" y="27388"/>
                  </a:lnTo>
                  <a:cubicBezTo>
                    <a:pt x="0" y="20124"/>
                    <a:pt x="2886" y="13158"/>
                    <a:pt x="8022" y="8022"/>
                  </a:cubicBezTo>
                  <a:cubicBezTo>
                    <a:pt x="13158" y="2886"/>
                    <a:pt x="20124" y="0"/>
                    <a:pt x="27388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9525"/>
              <a:ext cx="744497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TN-02-2034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6179260" y="3845303"/>
            <a:ext cx="2918704" cy="1015084"/>
            <a:chOff x="0" y="0"/>
            <a:chExt cx="768712" cy="26734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768712" cy="267347"/>
            </a:xfrm>
            <a:custGeom>
              <a:avLst/>
              <a:gdLst/>
              <a:ahLst/>
              <a:cxnLst/>
              <a:rect l="l" t="t" r="r" b="b"/>
              <a:pathLst>
                <a:path w="768712" h="267347">
                  <a:moveTo>
                    <a:pt x="26525" y="0"/>
                  </a:moveTo>
                  <a:lnTo>
                    <a:pt x="742187" y="0"/>
                  </a:lnTo>
                  <a:cubicBezTo>
                    <a:pt x="749222" y="0"/>
                    <a:pt x="755969" y="2795"/>
                    <a:pt x="760943" y="7769"/>
                  </a:cubicBezTo>
                  <a:cubicBezTo>
                    <a:pt x="765918" y="12743"/>
                    <a:pt x="768712" y="19490"/>
                    <a:pt x="768712" y="26525"/>
                  </a:cubicBezTo>
                  <a:lnTo>
                    <a:pt x="768712" y="240822"/>
                  </a:lnTo>
                  <a:cubicBezTo>
                    <a:pt x="768712" y="247857"/>
                    <a:pt x="765918" y="254604"/>
                    <a:pt x="760943" y="259578"/>
                  </a:cubicBezTo>
                  <a:cubicBezTo>
                    <a:pt x="755969" y="264553"/>
                    <a:pt x="749222" y="267347"/>
                    <a:pt x="742187" y="267347"/>
                  </a:cubicBezTo>
                  <a:lnTo>
                    <a:pt x="26525" y="267347"/>
                  </a:lnTo>
                  <a:cubicBezTo>
                    <a:pt x="19490" y="267347"/>
                    <a:pt x="12743" y="264553"/>
                    <a:pt x="7769" y="259578"/>
                  </a:cubicBezTo>
                  <a:cubicBezTo>
                    <a:pt x="2795" y="254604"/>
                    <a:pt x="0" y="247857"/>
                    <a:pt x="0" y="240822"/>
                  </a:cubicBezTo>
                  <a:lnTo>
                    <a:pt x="0" y="26525"/>
                  </a:lnTo>
                  <a:cubicBezTo>
                    <a:pt x="0" y="19490"/>
                    <a:pt x="2795" y="12743"/>
                    <a:pt x="7769" y="7769"/>
                  </a:cubicBezTo>
                  <a:cubicBezTo>
                    <a:pt x="12743" y="2795"/>
                    <a:pt x="19490" y="0"/>
                    <a:pt x="26525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9525"/>
              <a:ext cx="768712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RISHI 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307514" y="3845303"/>
            <a:ext cx="2694377" cy="1015084"/>
            <a:chOff x="0" y="0"/>
            <a:chExt cx="709630" cy="26734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709630" cy="267347"/>
            </a:xfrm>
            <a:custGeom>
              <a:avLst/>
              <a:gdLst/>
              <a:ahLst/>
              <a:cxnLst/>
              <a:rect l="l" t="t" r="r" b="b"/>
              <a:pathLst>
                <a:path w="709630" h="267347">
                  <a:moveTo>
                    <a:pt x="28734" y="0"/>
                  </a:moveTo>
                  <a:lnTo>
                    <a:pt x="680897" y="0"/>
                  </a:lnTo>
                  <a:cubicBezTo>
                    <a:pt x="696766" y="0"/>
                    <a:pt x="709630" y="12864"/>
                    <a:pt x="709630" y="28734"/>
                  </a:cubicBezTo>
                  <a:lnTo>
                    <a:pt x="709630" y="238614"/>
                  </a:lnTo>
                  <a:cubicBezTo>
                    <a:pt x="709630" y="254483"/>
                    <a:pt x="696766" y="267347"/>
                    <a:pt x="680897" y="267347"/>
                  </a:cubicBezTo>
                  <a:lnTo>
                    <a:pt x="28734" y="267347"/>
                  </a:lnTo>
                  <a:cubicBezTo>
                    <a:pt x="12864" y="267347"/>
                    <a:pt x="0" y="254483"/>
                    <a:pt x="0" y="238614"/>
                  </a:cubicBezTo>
                  <a:lnTo>
                    <a:pt x="0" y="28734"/>
                  </a:lnTo>
                  <a:cubicBezTo>
                    <a:pt x="0" y="12864"/>
                    <a:pt x="12864" y="0"/>
                    <a:pt x="28734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9525"/>
              <a:ext cx="709630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BIKE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2211442" y="3845303"/>
            <a:ext cx="2419154" cy="1015084"/>
            <a:chOff x="0" y="0"/>
            <a:chExt cx="637144" cy="26734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37144" cy="267347"/>
            </a:xfrm>
            <a:custGeom>
              <a:avLst/>
              <a:gdLst/>
              <a:ahLst/>
              <a:cxnLst/>
              <a:rect l="l" t="t" r="r" b="b"/>
              <a:pathLst>
                <a:path w="637144" h="267347">
                  <a:moveTo>
                    <a:pt x="32003" y="0"/>
                  </a:moveTo>
                  <a:lnTo>
                    <a:pt x="605141" y="0"/>
                  </a:lnTo>
                  <a:cubicBezTo>
                    <a:pt x="613629" y="0"/>
                    <a:pt x="621769" y="3372"/>
                    <a:pt x="627770" y="9373"/>
                  </a:cubicBezTo>
                  <a:cubicBezTo>
                    <a:pt x="633772" y="15375"/>
                    <a:pt x="637144" y="23515"/>
                    <a:pt x="637144" y="32003"/>
                  </a:cubicBezTo>
                  <a:lnTo>
                    <a:pt x="637144" y="235345"/>
                  </a:lnTo>
                  <a:cubicBezTo>
                    <a:pt x="637144" y="243832"/>
                    <a:pt x="633772" y="251972"/>
                    <a:pt x="627770" y="257974"/>
                  </a:cubicBezTo>
                  <a:cubicBezTo>
                    <a:pt x="621769" y="263975"/>
                    <a:pt x="613629" y="267347"/>
                    <a:pt x="605141" y="267347"/>
                  </a:cubicBezTo>
                  <a:lnTo>
                    <a:pt x="32003" y="267347"/>
                  </a:lnTo>
                  <a:cubicBezTo>
                    <a:pt x="23515" y="267347"/>
                    <a:pt x="15375" y="263975"/>
                    <a:pt x="9373" y="257974"/>
                  </a:cubicBezTo>
                  <a:cubicBezTo>
                    <a:pt x="3372" y="251972"/>
                    <a:pt x="0" y="243832"/>
                    <a:pt x="0" y="235345"/>
                  </a:cubicBezTo>
                  <a:lnTo>
                    <a:pt x="0" y="32003"/>
                  </a:lnTo>
                  <a:cubicBezTo>
                    <a:pt x="0" y="23515"/>
                    <a:pt x="3372" y="15375"/>
                    <a:pt x="9373" y="9373"/>
                  </a:cubicBezTo>
                  <a:cubicBezTo>
                    <a:pt x="15375" y="3372"/>
                    <a:pt x="23515" y="0"/>
                    <a:pt x="32003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9525"/>
              <a:ext cx="637144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PLACEMENT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4840146" y="3845303"/>
            <a:ext cx="2419154" cy="1015084"/>
            <a:chOff x="0" y="0"/>
            <a:chExt cx="637144" cy="267347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37144" cy="267347"/>
            </a:xfrm>
            <a:custGeom>
              <a:avLst/>
              <a:gdLst/>
              <a:ahLst/>
              <a:cxnLst/>
              <a:rect l="l" t="t" r="r" b="b"/>
              <a:pathLst>
                <a:path w="637144" h="267347">
                  <a:moveTo>
                    <a:pt x="32003" y="0"/>
                  </a:moveTo>
                  <a:lnTo>
                    <a:pt x="605141" y="0"/>
                  </a:lnTo>
                  <a:cubicBezTo>
                    <a:pt x="613629" y="0"/>
                    <a:pt x="621769" y="3372"/>
                    <a:pt x="627770" y="9373"/>
                  </a:cubicBezTo>
                  <a:cubicBezTo>
                    <a:pt x="633772" y="15375"/>
                    <a:pt x="637144" y="23515"/>
                    <a:pt x="637144" y="32003"/>
                  </a:cubicBezTo>
                  <a:lnTo>
                    <a:pt x="637144" y="235345"/>
                  </a:lnTo>
                  <a:cubicBezTo>
                    <a:pt x="637144" y="243832"/>
                    <a:pt x="633772" y="251972"/>
                    <a:pt x="627770" y="257974"/>
                  </a:cubicBezTo>
                  <a:cubicBezTo>
                    <a:pt x="621769" y="263975"/>
                    <a:pt x="613629" y="267347"/>
                    <a:pt x="605141" y="267347"/>
                  </a:cubicBezTo>
                  <a:lnTo>
                    <a:pt x="32003" y="267347"/>
                  </a:lnTo>
                  <a:cubicBezTo>
                    <a:pt x="23515" y="267347"/>
                    <a:pt x="15375" y="263975"/>
                    <a:pt x="9373" y="257974"/>
                  </a:cubicBezTo>
                  <a:cubicBezTo>
                    <a:pt x="3372" y="251972"/>
                    <a:pt x="0" y="243832"/>
                    <a:pt x="0" y="235345"/>
                  </a:cubicBezTo>
                  <a:lnTo>
                    <a:pt x="0" y="32003"/>
                  </a:lnTo>
                  <a:cubicBezTo>
                    <a:pt x="0" y="23515"/>
                    <a:pt x="3372" y="15375"/>
                    <a:pt x="9373" y="9373"/>
                  </a:cubicBezTo>
                  <a:cubicBezTo>
                    <a:pt x="15375" y="3372"/>
                    <a:pt x="23515" y="0"/>
                    <a:pt x="32003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9525"/>
              <a:ext cx="637144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6:00 PM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348559" y="5212812"/>
            <a:ext cx="1581052" cy="1015084"/>
            <a:chOff x="0" y="0"/>
            <a:chExt cx="416409" cy="267347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416409" cy="267347"/>
            </a:xfrm>
            <a:custGeom>
              <a:avLst/>
              <a:gdLst/>
              <a:ahLst/>
              <a:cxnLst/>
              <a:rect l="l" t="t" r="r" b="b"/>
              <a:pathLst>
                <a:path w="416409" h="267347">
                  <a:moveTo>
                    <a:pt x="48967" y="0"/>
                  </a:moveTo>
                  <a:lnTo>
                    <a:pt x="367442" y="0"/>
                  </a:lnTo>
                  <a:cubicBezTo>
                    <a:pt x="380429" y="0"/>
                    <a:pt x="392884" y="5159"/>
                    <a:pt x="402067" y="14342"/>
                  </a:cubicBezTo>
                  <a:cubicBezTo>
                    <a:pt x="411250" y="23525"/>
                    <a:pt x="416409" y="35980"/>
                    <a:pt x="416409" y="48967"/>
                  </a:cubicBezTo>
                  <a:lnTo>
                    <a:pt x="416409" y="218380"/>
                  </a:lnTo>
                  <a:cubicBezTo>
                    <a:pt x="416409" y="231367"/>
                    <a:pt x="411250" y="243822"/>
                    <a:pt x="402067" y="253005"/>
                  </a:cubicBezTo>
                  <a:cubicBezTo>
                    <a:pt x="392884" y="262188"/>
                    <a:pt x="380429" y="267347"/>
                    <a:pt x="367442" y="267347"/>
                  </a:cubicBezTo>
                  <a:lnTo>
                    <a:pt x="48967" y="267347"/>
                  </a:lnTo>
                  <a:cubicBezTo>
                    <a:pt x="35980" y="267347"/>
                    <a:pt x="23525" y="262188"/>
                    <a:pt x="14342" y="253005"/>
                  </a:cubicBezTo>
                  <a:cubicBezTo>
                    <a:pt x="5159" y="243822"/>
                    <a:pt x="0" y="231367"/>
                    <a:pt x="0" y="218380"/>
                  </a:cubicBezTo>
                  <a:lnTo>
                    <a:pt x="0" y="48967"/>
                  </a:lnTo>
                  <a:cubicBezTo>
                    <a:pt x="0" y="35980"/>
                    <a:pt x="5159" y="23525"/>
                    <a:pt x="14342" y="14342"/>
                  </a:cubicBezTo>
                  <a:cubicBezTo>
                    <a:pt x="23525" y="5159"/>
                    <a:pt x="35980" y="0"/>
                    <a:pt x="48967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9525"/>
              <a:ext cx="416409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205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348559" y="6580320"/>
            <a:ext cx="1581052" cy="1015084"/>
            <a:chOff x="0" y="0"/>
            <a:chExt cx="416409" cy="267347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416409" cy="267347"/>
            </a:xfrm>
            <a:custGeom>
              <a:avLst/>
              <a:gdLst/>
              <a:ahLst/>
              <a:cxnLst/>
              <a:rect l="l" t="t" r="r" b="b"/>
              <a:pathLst>
                <a:path w="416409" h="267347">
                  <a:moveTo>
                    <a:pt x="48967" y="0"/>
                  </a:moveTo>
                  <a:lnTo>
                    <a:pt x="367442" y="0"/>
                  </a:lnTo>
                  <a:cubicBezTo>
                    <a:pt x="380429" y="0"/>
                    <a:pt x="392884" y="5159"/>
                    <a:pt x="402067" y="14342"/>
                  </a:cubicBezTo>
                  <a:cubicBezTo>
                    <a:pt x="411250" y="23525"/>
                    <a:pt x="416409" y="35980"/>
                    <a:pt x="416409" y="48967"/>
                  </a:cubicBezTo>
                  <a:lnTo>
                    <a:pt x="416409" y="218380"/>
                  </a:lnTo>
                  <a:cubicBezTo>
                    <a:pt x="416409" y="231367"/>
                    <a:pt x="411250" y="243822"/>
                    <a:pt x="402067" y="253005"/>
                  </a:cubicBezTo>
                  <a:cubicBezTo>
                    <a:pt x="392884" y="262188"/>
                    <a:pt x="380429" y="267347"/>
                    <a:pt x="367442" y="267347"/>
                  </a:cubicBezTo>
                  <a:lnTo>
                    <a:pt x="48967" y="267347"/>
                  </a:lnTo>
                  <a:cubicBezTo>
                    <a:pt x="35980" y="267347"/>
                    <a:pt x="23525" y="262188"/>
                    <a:pt x="14342" y="253005"/>
                  </a:cubicBezTo>
                  <a:cubicBezTo>
                    <a:pt x="5159" y="243822"/>
                    <a:pt x="0" y="231367"/>
                    <a:pt x="0" y="218380"/>
                  </a:cubicBezTo>
                  <a:lnTo>
                    <a:pt x="0" y="48967"/>
                  </a:lnTo>
                  <a:cubicBezTo>
                    <a:pt x="0" y="35980"/>
                    <a:pt x="5159" y="23525"/>
                    <a:pt x="14342" y="14342"/>
                  </a:cubicBezTo>
                  <a:cubicBezTo>
                    <a:pt x="23525" y="5159"/>
                    <a:pt x="35980" y="0"/>
                    <a:pt x="48967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-9525"/>
              <a:ext cx="416409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197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3141055" y="5212812"/>
            <a:ext cx="2826761" cy="1015084"/>
            <a:chOff x="0" y="0"/>
            <a:chExt cx="744497" cy="267347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744497" cy="267347"/>
            </a:xfrm>
            <a:custGeom>
              <a:avLst/>
              <a:gdLst/>
              <a:ahLst/>
              <a:cxnLst/>
              <a:rect l="l" t="t" r="r" b="b"/>
              <a:pathLst>
                <a:path w="744497" h="267347">
                  <a:moveTo>
                    <a:pt x="27388" y="0"/>
                  </a:moveTo>
                  <a:lnTo>
                    <a:pt x="717109" y="0"/>
                  </a:lnTo>
                  <a:cubicBezTo>
                    <a:pt x="732235" y="0"/>
                    <a:pt x="744497" y="12262"/>
                    <a:pt x="744497" y="27388"/>
                  </a:cubicBezTo>
                  <a:lnTo>
                    <a:pt x="744497" y="239959"/>
                  </a:lnTo>
                  <a:cubicBezTo>
                    <a:pt x="744497" y="247223"/>
                    <a:pt x="741611" y="254189"/>
                    <a:pt x="736475" y="259325"/>
                  </a:cubicBezTo>
                  <a:cubicBezTo>
                    <a:pt x="731339" y="264462"/>
                    <a:pt x="724373" y="267347"/>
                    <a:pt x="717109" y="267347"/>
                  </a:cubicBezTo>
                  <a:lnTo>
                    <a:pt x="27388" y="267347"/>
                  </a:lnTo>
                  <a:cubicBezTo>
                    <a:pt x="20124" y="267347"/>
                    <a:pt x="13158" y="264462"/>
                    <a:pt x="8022" y="259325"/>
                  </a:cubicBezTo>
                  <a:cubicBezTo>
                    <a:pt x="2886" y="254189"/>
                    <a:pt x="0" y="247223"/>
                    <a:pt x="0" y="239959"/>
                  </a:cubicBezTo>
                  <a:lnTo>
                    <a:pt x="0" y="27388"/>
                  </a:lnTo>
                  <a:cubicBezTo>
                    <a:pt x="0" y="20124"/>
                    <a:pt x="2886" y="13158"/>
                    <a:pt x="8022" y="8022"/>
                  </a:cubicBezTo>
                  <a:cubicBezTo>
                    <a:pt x="13158" y="2886"/>
                    <a:pt x="20124" y="0"/>
                    <a:pt x="27388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9525"/>
              <a:ext cx="744497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ABC - 123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3141055" y="6580320"/>
            <a:ext cx="2826761" cy="1015084"/>
            <a:chOff x="0" y="0"/>
            <a:chExt cx="744497" cy="267347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744497" cy="267347"/>
            </a:xfrm>
            <a:custGeom>
              <a:avLst/>
              <a:gdLst/>
              <a:ahLst/>
              <a:cxnLst/>
              <a:rect l="l" t="t" r="r" b="b"/>
              <a:pathLst>
                <a:path w="744497" h="267347">
                  <a:moveTo>
                    <a:pt x="27388" y="0"/>
                  </a:moveTo>
                  <a:lnTo>
                    <a:pt x="717109" y="0"/>
                  </a:lnTo>
                  <a:cubicBezTo>
                    <a:pt x="732235" y="0"/>
                    <a:pt x="744497" y="12262"/>
                    <a:pt x="744497" y="27388"/>
                  </a:cubicBezTo>
                  <a:lnTo>
                    <a:pt x="744497" y="239959"/>
                  </a:lnTo>
                  <a:cubicBezTo>
                    <a:pt x="744497" y="247223"/>
                    <a:pt x="741611" y="254189"/>
                    <a:pt x="736475" y="259325"/>
                  </a:cubicBezTo>
                  <a:cubicBezTo>
                    <a:pt x="731339" y="264462"/>
                    <a:pt x="724373" y="267347"/>
                    <a:pt x="717109" y="267347"/>
                  </a:cubicBezTo>
                  <a:lnTo>
                    <a:pt x="27388" y="267347"/>
                  </a:lnTo>
                  <a:cubicBezTo>
                    <a:pt x="20124" y="267347"/>
                    <a:pt x="13158" y="264462"/>
                    <a:pt x="8022" y="259325"/>
                  </a:cubicBezTo>
                  <a:cubicBezTo>
                    <a:pt x="2886" y="254189"/>
                    <a:pt x="0" y="247223"/>
                    <a:pt x="0" y="239959"/>
                  </a:cubicBezTo>
                  <a:lnTo>
                    <a:pt x="0" y="27388"/>
                  </a:lnTo>
                  <a:cubicBezTo>
                    <a:pt x="0" y="20124"/>
                    <a:pt x="2886" y="13158"/>
                    <a:pt x="8022" y="8022"/>
                  </a:cubicBezTo>
                  <a:cubicBezTo>
                    <a:pt x="13158" y="2886"/>
                    <a:pt x="20124" y="0"/>
                    <a:pt x="27388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-9525"/>
              <a:ext cx="744497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XYZ- 24 - PQ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6074485" y="6580320"/>
            <a:ext cx="3128254" cy="1015084"/>
            <a:chOff x="0" y="0"/>
            <a:chExt cx="823902" cy="267347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23902" cy="267347"/>
            </a:xfrm>
            <a:custGeom>
              <a:avLst/>
              <a:gdLst/>
              <a:ahLst/>
              <a:cxnLst/>
              <a:rect l="l" t="t" r="r" b="b"/>
              <a:pathLst>
                <a:path w="823902" h="267347">
                  <a:moveTo>
                    <a:pt x="24748" y="0"/>
                  </a:moveTo>
                  <a:lnTo>
                    <a:pt x="799154" y="0"/>
                  </a:lnTo>
                  <a:cubicBezTo>
                    <a:pt x="812822" y="0"/>
                    <a:pt x="823902" y="11080"/>
                    <a:pt x="823902" y="24748"/>
                  </a:cubicBezTo>
                  <a:lnTo>
                    <a:pt x="823902" y="242599"/>
                  </a:lnTo>
                  <a:cubicBezTo>
                    <a:pt x="823902" y="249162"/>
                    <a:pt x="821295" y="255457"/>
                    <a:pt x="816654" y="260098"/>
                  </a:cubicBezTo>
                  <a:cubicBezTo>
                    <a:pt x="812013" y="264740"/>
                    <a:pt x="805718" y="267347"/>
                    <a:pt x="799154" y="267347"/>
                  </a:cubicBezTo>
                  <a:lnTo>
                    <a:pt x="24748" y="267347"/>
                  </a:lnTo>
                  <a:cubicBezTo>
                    <a:pt x="18185" y="267347"/>
                    <a:pt x="11890" y="264740"/>
                    <a:pt x="7249" y="260098"/>
                  </a:cubicBezTo>
                  <a:cubicBezTo>
                    <a:pt x="2607" y="255457"/>
                    <a:pt x="0" y="249162"/>
                    <a:pt x="0" y="242599"/>
                  </a:cubicBezTo>
                  <a:lnTo>
                    <a:pt x="0" y="24748"/>
                  </a:lnTo>
                  <a:cubicBezTo>
                    <a:pt x="0" y="18185"/>
                    <a:pt x="2607" y="11890"/>
                    <a:pt x="7249" y="7249"/>
                  </a:cubicBezTo>
                  <a:cubicBezTo>
                    <a:pt x="11890" y="2607"/>
                    <a:pt x="18185" y="0"/>
                    <a:pt x="24748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57" name="TextBox 57"/>
            <p:cNvSpPr txBox="1"/>
            <p:nvPr/>
          </p:nvSpPr>
          <p:spPr>
            <a:xfrm>
              <a:off x="0" y="-9525"/>
              <a:ext cx="823902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CHOUDHARY 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6177366" y="5212812"/>
            <a:ext cx="2918704" cy="1015084"/>
            <a:chOff x="0" y="0"/>
            <a:chExt cx="768712" cy="267347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768712" cy="267347"/>
            </a:xfrm>
            <a:custGeom>
              <a:avLst/>
              <a:gdLst/>
              <a:ahLst/>
              <a:cxnLst/>
              <a:rect l="l" t="t" r="r" b="b"/>
              <a:pathLst>
                <a:path w="768712" h="267347">
                  <a:moveTo>
                    <a:pt x="26525" y="0"/>
                  </a:moveTo>
                  <a:lnTo>
                    <a:pt x="742187" y="0"/>
                  </a:lnTo>
                  <a:cubicBezTo>
                    <a:pt x="749222" y="0"/>
                    <a:pt x="755969" y="2795"/>
                    <a:pt x="760943" y="7769"/>
                  </a:cubicBezTo>
                  <a:cubicBezTo>
                    <a:pt x="765918" y="12743"/>
                    <a:pt x="768712" y="19490"/>
                    <a:pt x="768712" y="26525"/>
                  </a:cubicBezTo>
                  <a:lnTo>
                    <a:pt x="768712" y="240822"/>
                  </a:lnTo>
                  <a:cubicBezTo>
                    <a:pt x="768712" y="247857"/>
                    <a:pt x="765918" y="254604"/>
                    <a:pt x="760943" y="259578"/>
                  </a:cubicBezTo>
                  <a:cubicBezTo>
                    <a:pt x="755969" y="264553"/>
                    <a:pt x="749222" y="267347"/>
                    <a:pt x="742187" y="267347"/>
                  </a:cubicBezTo>
                  <a:lnTo>
                    <a:pt x="26525" y="267347"/>
                  </a:lnTo>
                  <a:cubicBezTo>
                    <a:pt x="19490" y="267347"/>
                    <a:pt x="12743" y="264553"/>
                    <a:pt x="7769" y="259578"/>
                  </a:cubicBezTo>
                  <a:cubicBezTo>
                    <a:pt x="2795" y="254604"/>
                    <a:pt x="0" y="247857"/>
                    <a:pt x="0" y="240822"/>
                  </a:cubicBezTo>
                  <a:lnTo>
                    <a:pt x="0" y="26525"/>
                  </a:lnTo>
                  <a:cubicBezTo>
                    <a:pt x="0" y="19490"/>
                    <a:pt x="2795" y="12743"/>
                    <a:pt x="7769" y="7769"/>
                  </a:cubicBezTo>
                  <a:cubicBezTo>
                    <a:pt x="12743" y="2795"/>
                    <a:pt x="19490" y="0"/>
                    <a:pt x="26525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60" name="TextBox 60"/>
            <p:cNvSpPr txBox="1"/>
            <p:nvPr/>
          </p:nvSpPr>
          <p:spPr>
            <a:xfrm>
              <a:off x="0" y="-9525"/>
              <a:ext cx="768712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AYAN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9307514" y="5212812"/>
            <a:ext cx="2694377" cy="1015084"/>
            <a:chOff x="0" y="0"/>
            <a:chExt cx="709630" cy="267347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709630" cy="267347"/>
            </a:xfrm>
            <a:custGeom>
              <a:avLst/>
              <a:gdLst/>
              <a:ahLst/>
              <a:cxnLst/>
              <a:rect l="l" t="t" r="r" b="b"/>
              <a:pathLst>
                <a:path w="709630" h="267347">
                  <a:moveTo>
                    <a:pt x="28734" y="0"/>
                  </a:moveTo>
                  <a:lnTo>
                    <a:pt x="680897" y="0"/>
                  </a:lnTo>
                  <a:cubicBezTo>
                    <a:pt x="696766" y="0"/>
                    <a:pt x="709630" y="12864"/>
                    <a:pt x="709630" y="28734"/>
                  </a:cubicBezTo>
                  <a:lnTo>
                    <a:pt x="709630" y="238614"/>
                  </a:lnTo>
                  <a:cubicBezTo>
                    <a:pt x="709630" y="254483"/>
                    <a:pt x="696766" y="267347"/>
                    <a:pt x="680897" y="267347"/>
                  </a:cubicBezTo>
                  <a:lnTo>
                    <a:pt x="28734" y="267347"/>
                  </a:lnTo>
                  <a:cubicBezTo>
                    <a:pt x="12864" y="267347"/>
                    <a:pt x="0" y="254483"/>
                    <a:pt x="0" y="238614"/>
                  </a:cubicBezTo>
                  <a:lnTo>
                    <a:pt x="0" y="28734"/>
                  </a:lnTo>
                  <a:cubicBezTo>
                    <a:pt x="0" y="12864"/>
                    <a:pt x="12864" y="0"/>
                    <a:pt x="28734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63" name="TextBox 63"/>
            <p:cNvSpPr txBox="1"/>
            <p:nvPr/>
          </p:nvSpPr>
          <p:spPr>
            <a:xfrm>
              <a:off x="0" y="-9525"/>
              <a:ext cx="709630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CAR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9307514" y="6580320"/>
            <a:ext cx="2694377" cy="1015084"/>
            <a:chOff x="0" y="0"/>
            <a:chExt cx="709630" cy="267347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709630" cy="267347"/>
            </a:xfrm>
            <a:custGeom>
              <a:avLst/>
              <a:gdLst/>
              <a:ahLst/>
              <a:cxnLst/>
              <a:rect l="l" t="t" r="r" b="b"/>
              <a:pathLst>
                <a:path w="709630" h="267347">
                  <a:moveTo>
                    <a:pt x="28734" y="0"/>
                  </a:moveTo>
                  <a:lnTo>
                    <a:pt x="680897" y="0"/>
                  </a:lnTo>
                  <a:cubicBezTo>
                    <a:pt x="696766" y="0"/>
                    <a:pt x="709630" y="12864"/>
                    <a:pt x="709630" y="28734"/>
                  </a:cubicBezTo>
                  <a:lnTo>
                    <a:pt x="709630" y="238614"/>
                  </a:lnTo>
                  <a:cubicBezTo>
                    <a:pt x="709630" y="254483"/>
                    <a:pt x="696766" y="267347"/>
                    <a:pt x="680897" y="267347"/>
                  </a:cubicBezTo>
                  <a:lnTo>
                    <a:pt x="28734" y="267347"/>
                  </a:lnTo>
                  <a:cubicBezTo>
                    <a:pt x="12864" y="267347"/>
                    <a:pt x="0" y="254483"/>
                    <a:pt x="0" y="238614"/>
                  </a:cubicBezTo>
                  <a:lnTo>
                    <a:pt x="0" y="28734"/>
                  </a:lnTo>
                  <a:cubicBezTo>
                    <a:pt x="0" y="12864"/>
                    <a:pt x="12864" y="0"/>
                    <a:pt x="28734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66" name="TextBox 66"/>
            <p:cNvSpPr txBox="1"/>
            <p:nvPr/>
          </p:nvSpPr>
          <p:spPr>
            <a:xfrm>
              <a:off x="0" y="-9525"/>
              <a:ext cx="709630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CAR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12211442" y="5212812"/>
            <a:ext cx="2419154" cy="1015084"/>
            <a:chOff x="0" y="0"/>
            <a:chExt cx="637144" cy="267347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637144" cy="267347"/>
            </a:xfrm>
            <a:custGeom>
              <a:avLst/>
              <a:gdLst/>
              <a:ahLst/>
              <a:cxnLst/>
              <a:rect l="l" t="t" r="r" b="b"/>
              <a:pathLst>
                <a:path w="637144" h="267347">
                  <a:moveTo>
                    <a:pt x="32003" y="0"/>
                  </a:moveTo>
                  <a:lnTo>
                    <a:pt x="605141" y="0"/>
                  </a:lnTo>
                  <a:cubicBezTo>
                    <a:pt x="613629" y="0"/>
                    <a:pt x="621769" y="3372"/>
                    <a:pt x="627770" y="9373"/>
                  </a:cubicBezTo>
                  <a:cubicBezTo>
                    <a:pt x="633772" y="15375"/>
                    <a:pt x="637144" y="23515"/>
                    <a:pt x="637144" y="32003"/>
                  </a:cubicBezTo>
                  <a:lnTo>
                    <a:pt x="637144" y="235345"/>
                  </a:lnTo>
                  <a:cubicBezTo>
                    <a:pt x="637144" y="243832"/>
                    <a:pt x="633772" y="251972"/>
                    <a:pt x="627770" y="257974"/>
                  </a:cubicBezTo>
                  <a:cubicBezTo>
                    <a:pt x="621769" y="263975"/>
                    <a:pt x="613629" y="267347"/>
                    <a:pt x="605141" y="267347"/>
                  </a:cubicBezTo>
                  <a:lnTo>
                    <a:pt x="32003" y="267347"/>
                  </a:lnTo>
                  <a:cubicBezTo>
                    <a:pt x="23515" y="267347"/>
                    <a:pt x="15375" y="263975"/>
                    <a:pt x="9373" y="257974"/>
                  </a:cubicBezTo>
                  <a:cubicBezTo>
                    <a:pt x="3372" y="251972"/>
                    <a:pt x="0" y="243832"/>
                    <a:pt x="0" y="235345"/>
                  </a:cubicBezTo>
                  <a:lnTo>
                    <a:pt x="0" y="32003"/>
                  </a:lnTo>
                  <a:cubicBezTo>
                    <a:pt x="0" y="23515"/>
                    <a:pt x="3372" y="15375"/>
                    <a:pt x="9373" y="9373"/>
                  </a:cubicBezTo>
                  <a:cubicBezTo>
                    <a:pt x="15375" y="3372"/>
                    <a:pt x="23515" y="0"/>
                    <a:pt x="32003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69" name="TextBox 69"/>
            <p:cNvSpPr txBox="1"/>
            <p:nvPr/>
          </p:nvSpPr>
          <p:spPr>
            <a:xfrm>
              <a:off x="0" y="-9525"/>
              <a:ext cx="637144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ALUMNI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12106667" y="6580320"/>
            <a:ext cx="2523929" cy="1015084"/>
            <a:chOff x="0" y="0"/>
            <a:chExt cx="664739" cy="267347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664739" cy="267347"/>
            </a:xfrm>
            <a:custGeom>
              <a:avLst/>
              <a:gdLst/>
              <a:ahLst/>
              <a:cxnLst/>
              <a:rect l="l" t="t" r="r" b="b"/>
              <a:pathLst>
                <a:path w="664739" h="267347">
                  <a:moveTo>
                    <a:pt x="30674" y="0"/>
                  </a:moveTo>
                  <a:lnTo>
                    <a:pt x="634064" y="0"/>
                  </a:lnTo>
                  <a:cubicBezTo>
                    <a:pt x="642200" y="0"/>
                    <a:pt x="650002" y="3232"/>
                    <a:pt x="655754" y="8984"/>
                  </a:cubicBezTo>
                  <a:cubicBezTo>
                    <a:pt x="661507" y="14737"/>
                    <a:pt x="664739" y="22539"/>
                    <a:pt x="664739" y="30674"/>
                  </a:cubicBezTo>
                  <a:lnTo>
                    <a:pt x="664739" y="236673"/>
                  </a:lnTo>
                  <a:cubicBezTo>
                    <a:pt x="664739" y="253614"/>
                    <a:pt x="651005" y="267347"/>
                    <a:pt x="634064" y="267347"/>
                  </a:cubicBezTo>
                  <a:lnTo>
                    <a:pt x="30674" y="267347"/>
                  </a:lnTo>
                  <a:cubicBezTo>
                    <a:pt x="13733" y="267347"/>
                    <a:pt x="0" y="253614"/>
                    <a:pt x="0" y="236673"/>
                  </a:cubicBezTo>
                  <a:lnTo>
                    <a:pt x="0" y="30674"/>
                  </a:lnTo>
                  <a:cubicBezTo>
                    <a:pt x="0" y="13733"/>
                    <a:pt x="13733" y="0"/>
                    <a:pt x="30674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72" name="TextBox 72"/>
            <p:cNvSpPr txBox="1"/>
            <p:nvPr/>
          </p:nvSpPr>
          <p:spPr>
            <a:xfrm>
              <a:off x="0" y="-9525"/>
              <a:ext cx="664739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ADMISSIONS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14840146" y="5212812"/>
            <a:ext cx="2419154" cy="1015084"/>
            <a:chOff x="0" y="0"/>
            <a:chExt cx="637144" cy="267347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637144" cy="267347"/>
            </a:xfrm>
            <a:custGeom>
              <a:avLst/>
              <a:gdLst/>
              <a:ahLst/>
              <a:cxnLst/>
              <a:rect l="l" t="t" r="r" b="b"/>
              <a:pathLst>
                <a:path w="637144" h="267347">
                  <a:moveTo>
                    <a:pt x="32003" y="0"/>
                  </a:moveTo>
                  <a:lnTo>
                    <a:pt x="605141" y="0"/>
                  </a:lnTo>
                  <a:cubicBezTo>
                    <a:pt x="613629" y="0"/>
                    <a:pt x="621769" y="3372"/>
                    <a:pt x="627770" y="9373"/>
                  </a:cubicBezTo>
                  <a:cubicBezTo>
                    <a:pt x="633772" y="15375"/>
                    <a:pt x="637144" y="23515"/>
                    <a:pt x="637144" y="32003"/>
                  </a:cubicBezTo>
                  <a:lnTo>
                    <a:pt x="637144" y="235345"/>
                  </a:lnTo>
                  <a:cubicBezTo>
                    <a:pt x="637144" y="243832"/>
                    <a:pt x="633772" y="251972"/>
                    <a:pt x="627770" y="257974"/>
                  </a:cubicBezTo>
                  <a:cubicBezTo>
                    <a:pt x="621769" y="263975"/>
                    <a:pt x="613629" y="267347"/>
                    <a:pt x="605141" y="267347"/>
                  </a:cubicBezTo>
                  <a:lnTo>
                    <a:pt x="32003" y="267347"/>
                  </a:lnTo>
                  <a:cubicBezTo>
                    <a:pt x="23515" y="267347"/>
                    <a:pt x="15375" y="263975"/>
                    <a:pt x="9373" y="257974"/>
                  </a:cubicBezTo>
                  <a:cubicBezTo>
                    <a:pt x="3372" y="251972"/>
                    <a:pt x="0" y="243832"/>
                    <a:pt x="0" y="235345"/>
                  </a:cubicBezTo>
                  <a:lnTo>
                    <a:pt x="0" y="32003"/>
                  </a:lnTo>
                  <a:cubicBezTo>
                    <a:pt x="0" y="23515"/>
                    <a:pt x="3372" y="15375"/>
                    <a:pt x="9373" y="9373"/>
                  </a:cubicBezTo>
                  <a:cubicBezTo>
                    <a:pt x="15375" y="3372"/>
                    <a:pt x="23515" y="0"/>
                    <a:pt x="32003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75" name="TextBox 75"/>
            <p:cNvSpPr txBox="1"/>
            <p:nvPr/>
          </p:nvSpPr>
          <p:spPr>
            <a:xfrm>
              <a:off x="0" y="-9525"/>
              <a:ext cx="637144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5:00 PM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14840146" y="6580320"/>
            <a:ext cx="2419154" cy="1015084"/>
            <a:chOff x="0" y="0"/>
            <a:chExt cx="637144" cy="267347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637144" cy="267347"/>
            </a:xfrm>
            <a:custGeom>
              <a:avLst/>
              <a:gdLst/>
              <a:ahLst/>
              <a:cxnLst/>
              <a:rect l="l" t="t" r="r" b="b"/>
              <a:pathLst>
                <a:path w="637144" h="267347">
                  <a:moveTo>
                    <a:pt x="32003" y="0"/>
                  </a:moveTo>
                  <a:lnTo>
                    <a:pt x="605141" y="0"/>
                  </a:lnTo>
                  <a:cubicBezTo>
                    <a:pt x="613629" y="0"/>
                    <a:pt x="621769" y="3372"/>
                    <a:pt x="627770" y="9373"/>
                  </a:cubicBezTo>
                  <a:cubicBezTo>
                    <a:pt x="633772" y="15375"/>
                    <a:pt x="637144" y="23515"/>
                    <a:pt x="637144" y="32003"/>
                  </a:cubicBezTo>
                  <a:lnTo>
                    <a:pt x="637144" y="235345"/>
                  </a:lnTo>
                  <a:cubicBezTo>
                    <a:pt x="637144" y="243832"/>
                    <a:pt x="633772" y="251972"/>
                    <a:pt x="627770" y="257974"/>
                  </a:cubicBezTo>
                  <a:cubicBezTo>
                    <a:pt x="621769" y="263975"/>
                    <a:pt x="613629" y="267347"/>
                    <a:pt x="605141" y="267347"/>
                  </a:cubicBezTo>
                  <a:lnTo>
                    <a:pt x="32003" y="267347"/>
                  </a:lnTo>
                  <a:cubicBezTo>
                    <a:pt x="23515" y="267347"/>
                    <a:pt x="15375" y="263975"/>
                    <a:pt x="9373" y="257974"/>
                  </a:cubicBezTo>
                  <a:cubicBezTo>
                    <a:pt x="3372" y="251972"/>
                    <a:pt x="0" y="243832"/>
                    <a:pt x="0" y="235345"/>
                  </a:cubicBezTo>
                  <a:lnTo>
                    <a:pt x="0" y="32003"/>
                  </a:lnTo>
                  <a:cubicBezTo>
                    <a:pt x="0" y="23515"/>
                    <a:pt x="3372" y="15375"/>
                    <a:pt x="9373" y="9373"/>
                  </a:cubicBezTo>
                  <a:cubicBezTo>
                    <a:pt x="15375" y="3372"/>
                    <a:pt x="23515" y="0"/>
                    <a:pt x="32003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id="78" name="TextBox 78"/>
            <p:cNvSpPr txBox="1"/>
            <p:nvPr/>
          </p:nvSpPr>
          <p:spPr>
            <a:xfrm>
              <a:off x="0" y="-9525"/>
              <a:ext cx="637144" cy="2768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600" spc="26">
                  <a:solidFill>
                    <a:srgbClr val="1F294C"/>
                  </a:solidFill>
                  <a:latin typeface="Proxima Nova Bold"/>
                </a:rPr>
                <a:t>8:00 PM</a:t>
              </a:r>
            </a:p>
          </p:txBody>
        </p:sp>
      </p:grpSp>
      <p:pic>
        <p:nvPicPr>
          <p:cNvPr id="79" name="Picture 79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-1062129" y="5143500"/>
            <a:ext cx="2529869" cy="1138441"/>
          </a:xfrm>
          <a:prstGeom prst="rect">
            <a:avLst/>
          </a:prstGeom>
        </p:spPr>
      </p:pic>
      <p:sp>
        <p:nvSpPr>
          <p:cNvPr id="80" name="Freeform 80"/>
          <p:cNvSpPr/>
          <p:nvPr/>
        </p:nvSpPr>
        <p:spPr>
          <a:xfrm>
            <a:off x="7895157" y="7595404"/>
            <a:ext cx="2405614" cy="2691596"/>
          </a:xfrm>
          <a:custGeom>
            <a:avLst/>
            <a:gdLst/>
            <a:ahLst/>
            <a:cxnLst/>
            <a:rect l="l" t="t" r="r" b="b"/>
            <a:pathLst>
              <a:path w="2405614" h="2691596">
                <a:moveTo>
                  <a:pt x="0" y="0"/>
                </a:moveTo>
                <a:lnTo>
                  <a:pt x="2405614" y="0"/>
                </a:lnTo>
                <a:lnTo>
                  <a:pt x="2405614" y="2691596"/>
                </a:lnTo>
                <a:lnTo>
                  <a:pt x="0" y="26915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78718"/>
            <a:ext cx="15584365" cy="793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15"/>
              </a:lnSpc>
            </a:pPr>
            <a:r>
              <a:rPr lang="en-US" sz="5915" spc="59">
                <a:solidFill>
                  <a:srgbClr val="0086B3"/>
                </a:solidFill>
                <a:latin typeface="Proxima Nova Bold"/>
              </a:rPr>
              <a:t>MODEL USED: INCEPTION-RESNET-V2</a:t>
            </a:r>
          </a:p>
        </p:txBody>
      </p:sp>
      <p:sp>
        <p:nvSpPr>
          <p:cNvPr id="3" name="Freeform 3"/>
          <p:cNvSpPr/>
          <p:nvPr/>
        </p:nvSpPr>
        <p:spPr>
          <a:xfrm rot="4596961">
            <a:off x="-1406027" y="6806086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01367">
            <a:off x="557077" y="8324231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0123381">
            <a:off x="15488782" y="-651472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395011">
            <a:off x="14545393" y="-987055"/>
            <a:ext cx="2725288" cy="3620552"/>
          </a:xfrm>
          <a:custGeom>
            <a:avLst/>
            <a:gdLst/>
            <a:ahLst/>
            <a:cxnLst/>
            <a:rect l="l" t="t" r="r" b="b"/>
            <a:pathLst>
              <a:path w="2725288" h="3620552">
                <a:moveTo>
                  <a:pt x="0" y="0"/>
                </a:moveTo>
                <a:lnTo>
                  <a:pt x="2725288" y="0"/>
                </a:lnTo>
                <a:lnTo>
                  <a:pt x="2725288" y="3620553"/>
                </a:lnTo>
                <a:lnTo>
                  <a:pt x="0" y="36205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5519" y="2655108"/>
            <a:ext cx="6684909" cy="6033131"/>
          </a:xfrm>
          <a:custGeom>
            <a:avLst/>
            <a:gdLst/>
            <a:ahLst/>
            <a:cxnLst/>
            <a:rect l="l" t="t" r="r" b="b"/>
            <a:pathLst>
              <a:path w="6684909" h="6033131">
                <a:moveTo>
                  <a:pt x="0" y="0"/>
                </a:moveTo>
                <a:lnTo>
                  <a:pt x="6684909" y="0"/>
                </a:lnTo>
                <a:lnTo>
                  <a:pt x="6684909" y="6033130"/>
                </a:lnTo>
                <a:lnTo>
                  <a:pt x="0" y="60331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39633" y="3251274"/>
            <a:ext cx="9143876" cy="1689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491" lvl="1" indent="-377746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1F294C"/>
                </a:solidFill>
                <a:latin typeface="Proxima Nova"/>
              </a:rPr>
              <a:t>Inception-ResNet-v2 is a neural network that is trained on more than a million images from the ImageNet database.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4193" y="2169333"/>
            <a:ext cx="811530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 spc="31">
                <a:solidFill>
                  <a:srgbClr val="0086B3"/>
                </a:solidFill>
                <a:latin typeface="Proxima Nova Bold"/>
              </a:rPr>
              <a:t>WHAT IS INCEPTION-RESNET-V2?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9633" y="5389518"/>
            <a:ext cx="8884421" cy="1704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353" lvl="1" indent="-378176">
              <a:lnSpc>
                <a:spcPts val="4554"/>
              </a:lnSpc>
              <a:buFont typeface="Arial"/>
              <a:buChar char="•"/>
            </a:pPr>
            <a:r>
              <a:rPr lang="en-US" sz="3503">
                <a:solidFill>
                  <a:srgbClr val="1F294C"/>
                </a:solidFill>
                <a:latin typeface="Proxima Nova"/>
              </a:rPr>
              <a:t>The network is 164 layers deep and can classify images into 1000 object categories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0401" y="2921782"/>
            <a:ext cx="8425132" cy="5662188"/>
          </a:xfrm>
          <a:custGeom>
            <a:avLst/>
            <a:gdLst/>
            <a:ahLst/>
            <a:cxnLst/>
            <a:rect l="l" t="t" r="r" b="b"/>
            <a:pathLst>
              <a:path w="8425132" h="5662188">
                <a:moveTo>
                  <a:pt x="0" y="0"/>
                </a:moveTo>
                <a:lnTo>
                  <a:pt x="8425132" y="0"/>
                </a:lnTo>
                <a:lnTo>
                  <a:pt x="8425132" y="5662188"/>
                </a:lnTo>
                <a:lnTo>
                  <a:pt x="0" y="5662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03" t="-2136" r="-380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2852159"/>
            <a:ext cx="8862508" cy="5731811"/>
          </a:xfrm>
          <a:custGeom>
            <a:avLst/>
            <a:gdLst/>
            <a:ahLst/>
            <a:cxnLst/>
            <a:rect l="l" t="t" r="r" b="b"/>
            <a:pathLst>
              <a:path w="8862508" h="5731811">
                <a:moveTo>
                  <a:pt x="0" y="0"/>
                </a:moveTo>
                <a:lnTo>
                  <a:pt x="8862508" y="0"/>
                </a:lnTo>
                <a:lnTo>
                  <a:pt x="8862508" y="5731811"/>
                </a:lnTo>
                <a:lnTo>
                  <a:pt x="0" y="57318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03" t="-91" b="-9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833588" y="218163"/>
            <a:ext cx="9643890" cy="932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99"/>
              </a:lnSpc>
            </a:pPr>
            <a:r>
              <a:rPr lang="en-US" sz="7099" spc="70">
                <a:solidFill>
                  <a:srgbClr val="0086B3"/>
                </a:solidFill>
                <a:latin typeface="Proxima Nova Bold"/>
              </a:rPr>
              <a:t>MODEL EVALUATION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64429" y="1510395"/>
            <a:ext cx="413355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86B3"/>
                </a:solidFill>
                <a:latin typeface="Canva Sans Bold"/>
              </a:rPr>
              <a:t>Tensorboard</a:t>
            </a:r>
          </a:p>
        </p:txBody>
      </p:sp>
      <p:sp>
        <p:nvSpPr>
          <p:cNvPr id="6" name="Freeform 6"/>
          <p:cNvSpPr/>
          <p:nvPr/>
        </p:nvSpPr>
        <p:spPr>
          <a:xfrm rot="9964417">
            <a:off x="16954363" y="23420"/>
            <a:ext cx="3982176" cy="4710100"/>
          </a:xfrm>
          <a:custGeom>
            <a:avLst/>
            <a:gdLst/>
            <a:ahLst/>
            <a:cxnLst/>
            <a:rect l="l" t="t" r="r" b="b"/>
            <a:pathLst>
              <a:path w="3982176" h="4710100">
                <a:moveTo>
                  <a:pt x="0" y="0"/>
                </a:moveTo>
                <a:lnTo>
                  <a:pt x="3982176" y="0"/>
                </a:lnTo>
                <a:lnTo>
                  <a:pt x="3982176" y="4710100"/>
                </a:lnTo>
                <a:lnTo>
                  <a:pt x="0" y="4710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348536" flipH="1" flipV="1">
            <a:off x="15619971" y="-1195729"/>
            <a:ext cx="3484112" cy="2787289"/>
          </a:xfrm>
          <a:custGeom>
            <a:avLst/>
            <a:gdLst/>
            <a:ahLst/>
            <a:cxnLst/>
            <a:rect l="l" t="t" r="r" b="b"/>
            <a:pathLst>
              <a:path w="3484112" h="2787289">
                <a:moveTo>
                  <a:pt x="3484112" y="2787290"/>
                </a:moveTo>
                <a:lnTo>
                  <a:pt x="0" y="2787290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9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2329757" y="7083943"/>
            <a:ext cx="6163345" cy="5619323"/>
            <a:chOff x="0" y="0"/>
            <a:chExt cx="8217793" cy="7492431"/>
          </a:xfrm>
        </p:grpSpPr>
        <p:sp>
          <p:nvSpPr>
            <p:cNvPr id="9" name="Freeform 9"/>
            <p:cNvSpPr/>
            <p:nvPr/>
          </p:nvSpPr>
          <p:spPr>
            <a:xfrm rot="4201469">
              <a:off x="813611" y="830617"/>
              <a:ext cx="5852479" cy="5831197"/>
            </a:xfrm>
            <a:custGeom>
              <a:avLst/>
              <a:gdLst/>
              <a:ahLst/>
              <a:cxnLst/>
              <a:rect l="l" t="t" r="r" b="b"/>
              <a:pathLst>
                <a:path w="5852479" h="5831197">
                  <a:moveTo>
                    <a:pt x="0" y="0"/>
                  </a:moveTo>
                  <a:lnTo>
                    <a:pt x="5852479" y="0"/>
                  </a:lnTo>
                  <a:lnTo>
                    <a:pt x="5852479" y="5831197"/>
                  </a:lnTo>
                  <a:lnTo>
                    <a:pt x="0" y="5831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 rot="-4089119">
              <a:off x="3305927" y="2786811"/>
              <a:ext cx="4645482" cy="3716386"/>
            </a:xfrm>
            <a:custGeom>
              <a:avLst/>
              <a:gdLst/>
              <a:ahLst/>
              <a:cxnLst/>
              <a:rect l="l" t="t" r="r" b="b"/>
              <a:pathLst>
                <a:path w="4645482" h="3716386">
                  <a:moveTo>
                    <a:pt x="0" y="0"/>
                  </a:moveTo>
                  <a:lnTo>
                    <a:pt x="4645482" y="0"/>
                  </a:lnTo>
                  <a:lnTo>
                    <a:pt x="4645482" y="3716386"/>
                  </a:lnTo>
                  <a:lnTo>
                    <a:pt x="0" y="37163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88253" y="3525868"/>
            <a:ext cx="4565237" cy="5732432"/>
          </a:xfrm>
          <a:custGeom>
            <a:avLst/>
            <a:gdLst/>
            <a:ahLst/>
            <a:cxnLst/>
            <a:rect l="l" t="t" r="r" b="b"/>
            <a:pathLst>
              <a:path w="4565237" h="5732432">
                <a:moveTo>
                  <a:pt x="0" y="0"/>
                </a:moveTo>
                <a:lnTo>
                  <a:pt x="4565237" y="0"/>
                </a:lnTo>
                <a:lnTo>
                  <a:pt x="4565237" y="5732432"/>
                </a:lnTo>
                <a:lnTo>
                  <a:pt x="0" y="5732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105351" y="3525868"/>
            <a:ext cx="3493961" cy="5732432"/>
          </a:xfrm>
          <a:custGeom>
            <a:avLst/>
            <a:gdLst/>
            <a:ahLst/>
            <a:cxnLst/>
            <a:rect l="l" t="t" r="r" b="b"/>
            <a:pathLst>
              <a:path w="3493961" h="5732432">
                <a:moveTo>
                  <a:pt x="0" y="0"/>
                </a:moveTo>
                <a:lnTo>
                  <a:pt x="3493961" y="0"/>
                </a:lnTo>
                <a:lnTo>
                  <a:pt x="3493961" y="5732432"/>
                </a:lnTo>
                <a:lnTo>
                  <a:pt x="0" y="5732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203921" y="1736310"/>
            <a:ext cx="14049569" cy="194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 spc="63" dirty="0">
                <a:solidFill>
                  <a:srgbClr val="0086B3"/>
                </a:solidFill>
                <a:latin typeface="Proxima Nova Bold"/>
              </a:rPr>
              <a:t>THANK YOU FOR LISTENING!</a:t>
            </a:r>
          </a:p>
          <a:p>
            <a:pPr algn="ctr">
              <a:lnSpc>
                <a:spcPts val="7679"/>
              </a:lnSpc>
            </a:pPr>
            <a:endParaRPr lang="en-US" sz="6399" spc="63" dirty="0">
              <a:solidFill>
                <a:srgbClr val="0086B3"/>
              </a:solidFill>
              <a:latin typeface="Proxima Nova Bold"/>
            </a:endParaRPr>
          </a:p>
        </p:txBody>
      </p:sp>
      <p:sp>
        <p:nvSpPr>
          <p:cNvPr id="5" name="Freeform 5"/>
          <p:cNvSpPr/>
          <p:nvPr/>
        </p:nvSpPr>
        <p:spPr>
          <a:xfrm rot="4596961">
            <a:off x="-1406027" y="6709320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201367">
            <a:off x="557077" y="8324231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0123381">
            <a:off x="15547033" y="-668114"/>
            <a:ext cx="3876074" cy="4007220"/>
          </a:xfrm>
          <a:custGeom>
            <a:avLst/>
            <a:gdLst/>
            <a:ahLst/>
            <a:cxnLst/>
            <a:rect l="l" t="t" r="r" b="b"/>
            <a:pathLst>
              <a:path w="3876074" h="4007220">
                <a:moveTo>
                  <a:pt x="0" y="0"/>
                </a:moveTo>
                <a:lnTo>
                  <a:pt x="3876075" y="0"/>
                </a:lnTo>
                <a:lnTo>
                  <a:pt x="3876075" y="4007220"/>
                </a:lnTo>
                <a:lnTo>
                  <a:pt x="0" y="40072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60293">
            <a:off x="14240364" y="-1393983"/>
            <a:ext cx="2725288" cy="3620552"/>
          </a:xfrm>
          <a:custGeom>
            <a:avLst/>
            <a:gdLst/>
            <a:ahLst/>
            <a:cxnLst/>
            <a:rect l="l" t="t" r="r" b="b"/>
            <a:pathLst>
              <a:path w="2725288" h="3620552">
                <a:moveTo>
                  <a:pt x="0" y="0"/>
                </a:moveTo>
                <a:lnTo>
                  <a:pt x="2725288" y="0"/>
                </a:lnTo>
                <a:lnTo>
                  <a:pt x="2725288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Custom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Proxima Nova Semi-Bold</vt:lpstr>
      <vt:lpstr>Calibri</vt:lpstr>
      <vt:lpstr>Proxima Nova</vt:lpstr>
      <vt:lpstr>Proxima Nova Bold</vt:lpstr>
      <vt:lpstr>Canva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OSOC</dc:title>
  <cp:lastModifiedBy>surandra meena</cp:lastModifiedBy>
  <cp:revision>1</cp:revision>
  <dcterms:created xsi:type="dcterms:W3CDTF">2006-08-16T00:00:00Z</dcterms:created>
  <dcterms:modified xsi:type="dcterms:W3CDTF">2024-01-27T20:24:38Z</dcterms:modified>
  <dc:identifier>DAF7GI3M1lw</dc:identifier>
</cp:coreProperties>
</file>