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3C38-0AB7-47A6-9D16-3AAAE0DC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A0F48-756B-41C7-AFDF-AF69734A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B4EA-7A16-48F7-A6D5-69F7AB6A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8CD6-BE54-4F2C-92ED-C8761EB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CD30-3D0A-4F7E-A713-A763113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D379-CBF2-4992-84D7-7CDA6059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8336-BB35-44F7-8810-0F245CB7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698F-F0EF-4B4B-B0B0-DE9D2AA9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9F71-33DA-404A-9C6D-26E5B33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4C7D-2571-46DE-A145-1D828F31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012C0-756E-4124-915C-6CB632181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BCDED-81C2-4FD1-9902-329AF352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2212-F5EE-4CC5-A3D0-3077DA7D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063E-C107-49CA-8CCC-2E3A8B2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7A30-EDCB-4727-8943-BC597699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0939-0180-429A-8AC7-D79D6C4F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3ACD-FB21-4551-B0FC-E432A533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8444-FBEB-4A3A-9B13-D48511D8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9E3-C397-484B-9DD7-A87D177C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4F85-7F32-469F-9605-E18CE9DF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7AD1-FF9B-4531-BB34-96F261D3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57EC-18FA-403C-9468-6DFAE40D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0A05-0E1D-4D22-990E-0040C475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3956-4CE0-4808-8909-DFF3D8C1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F2F3-92CC-4E48-8784-0861DF70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9E49-A870-4082-9EAC-94810D87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AE00-66C9-42C1-AC11-D3C65004F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46F1-1993-466E-A54F-82FB1882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1DD6-305D-43C2-B8DF-436D1E57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0F27-8201-42D2-9F8A-C4F3766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1285-502E-4BB6-B7CE-01E41CC8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0180-116F-42B7-B5B3-41F2D15E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C4D7-4C48-4592-9BFF-0BBDC8E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52F3-3D1B-498F-BD8B-20FF0D7F3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F9008-CC54-475C-BB70-D48A6EAC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D2586-3566-4E4F-B417-27EF52BE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BED91-3AB4-41C8-B80B-7484FD9A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4965F-ADE0-4B41-93A2-93302217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B1F0-DDBC-4D17-9A7D-6E5B24D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CAB8-A4E8-4E56-A004-EF7BC037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27840-B482-4242-884C-0DB2CB1B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CEE6A-F6D6-4319-BA47-D1E6F99B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36C74-0C78-4252-9CA4-E4F5990B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C96D-008C-40C8-8E7C-0D28B99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1BD3-56AD-4C61-B5CA-B25E9A6C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E1ADC-62B4-4F79-B468-0DA6D94A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E42-237E-4641-9147-68928C01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7D35-D2F4-4CA4-92E0-2525A302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E0F22-7B12-41B4-A18E-8624E3D9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3505F-53F0-43FF-A900-20681A28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B94-E24A-4B7C-A4AA-27F400D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63AA-35EC-417A-A3E4-F0884743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680B-24B8-4029-B312-1BC4487F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AC65D-D269-4957-8969-70645F680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D75E1-A888-4BA2-B5CF-FA65FD46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B0401-D678-40F4-BFB2-C5D88F1E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0BEB-A0BE-4B70-8656-92A619D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C2F97-FD79-46BF-8E95-D31CB9F1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805CC-C93B-4162-9EAA-3DEFD8AB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37BC-79A3-4C48-B479-E097C905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A199-E8CB-4970-B3BE-26031AFB2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FFCC-A48E-4DAD-876C-48A760D8455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69D1-B3DD-4346-AF46-569144001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0FBE-D952-4D46-8F88-59CCC34F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F47C-16B4-479D-9D04-C80C2B7B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BC3B-1958-41A3-BFD1-2C986A7B8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( Week5)</a:t>
            </a:r>
          </a:p>
        </p:txBody>
      </p:sp>
    </p:spTree>
    <p:extLst>
      <p:ext uri="{BB962C8B-B14F-4D97-AF65-F5344CB8AC3E}">
        <p14:creationId xmlns:p14="http://schemas.microsoft.com/office/powerpoint/2010/main" val="16464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44B1-9224-4DD2-A50A-59B6F51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</a:t>
            </a:r>
            <a:br>
              <a:rPr lang="en-US" dirty="0"/>
            </a:br>
            <a:r>
              <a:rPr lang="en-US" dirty="0"/>
              <a:t>COVID 19 Cases Analysis using County data in Texas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E4B0-2E95-4983-AA5C-F5052C7B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County Data from Wikipedia using requests python lib. </a:t>
            </a:r>
          </a:p>
          <a:p>
            <a:r>
              <a:rPr lang="en-US" dirty="0"/>
              <a:t>Visualize All County by Population</a:t>
            </a:r>
          </a:p>
          <a:p>
            <a:r>
              <a:rPr lang="en-US" dirty="0"/>
              <a:t>Download the Data from Texas COVID website and </a:t>
            </a:r>
            <a:r>
              <a:rPr lang="en-US" dirty="0" err="1"/>
              <a:t>Analsis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89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61095F-DCBB-4043-BE1A-F9055E90B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819" y="241382"/>
            <a:ext cx="4058088" cy="66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B220-FC1B-4DBD-8580-7C00DE0D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30 Days COVID 19 Cases in 10 largest Countries in Texas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68574-818B-48AD-91A5-3263CC79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364" y="2273593"/>
            <a:ext cx="8537272" cy="37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673-F4D2-4B69-A608-B54B518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04 to Dec 21 COVID 19 cases in 10 largest Countries in Texas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9E3EF-C874-4B81-A914-181A6518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6" y="2098199"/>
            <a:ext cx="8748916" cy="39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1E2-F2C6-4BD3-AD08-7DCC6B21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30 Days COVID 19 Cases in 10 smallest Countries in Texas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3B162-11EE-47A2-B09A-D90FBA67D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019300"/>
            <a:ext cx="8413750" cy="35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6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B37B-9626-4763-8736-C3D17193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04 to Dec 21 COVID 19 cases in 10 smallest Countries in Texas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C4F19-B8D4-441C-B1DC-8C4E1442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4" y="1866900"/>
            <a:ext cx="801687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Applied Data Science Capstone ( Week5)</vt:lpstr>
      <vt:lpstr>Overview  COVID 19 Cases Analysis using County data in Texas</vt:lpstr>
      <vt:lpstr>PowerPoint Presentation</vt:lpstr>
      <vt:lpstr>First 30 Days COVID 19 Cases in 10 largest Countries in Texas </vt:lpstr>
      <vt:lpstr>March 04 to Dec 21 COVID 19 cases in 10 largest Countries in Texas </vt:lpstr>
      <vt:lpstr>First 30 Days COVID 19 Cases in 10 smallest Countries in Texas </vt:lpstr>
      <vt:lpstr>March 04 to Dec 21 COVID 19 cases in 10 smallest Countries in Texas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( Week5)</dc:title>
  <dc:creator>Arun Kumar</dc:creator>
  <cp:lastModifiedBy>Arun Kumar</cp:lastModifiedBy>
  <cp:revision>5</cp:revision>
  <dcterms:created xsi:type="dcterms:W3CDTF">2020-12-23T16:05:26Z</dcterms:created>
  <dcterms:modified xsi:type="dcterms:W3CDTF">2020-12-23T16:22:40Z</dcterms:modified>
</cp:coreProperties>
</file>