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6587-F046-629D-5554-5C2A0A44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D94D5-C2D7-59CA-CD5F-65A447FE1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8A16-35D3-5C8E-6646-7F69AE4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116C-31BB-B3F3-8547-76497238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5B08-10FD-92C9-DA4E-75496C8A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9FC4-2594-9E28-F92B-3CB97C9B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A02ED-E6FD-CE06-CF68-A2D4D329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AF48-938A-A10D-9DF2-39886DB0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ABF5-9695-8A68-AB1D-BBF85BC2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DC6E-CBD8-CF4B-A471-6B39D176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1386D-E9C6-1590-4871-2ED7E8BC4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FC653-B7E3-BF79-F673-815C2700D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75EF-B2A4-0674-7608-F9F7B6D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2E71-3C33-AF93-3D37-1AB44AEC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E716-E72C-E80D-8CBA-11A63448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492B-2A53-0B21-2B31-2D26A142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EC3A-2B3D-E558-6C68-9EA68588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0247-214B-B924-A1BA-7C519510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4218-72E4-3316-363E-4B652768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15A0-9718-D246-A2B2-74580122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D07E-A139-1909-7F22-064C7372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FFA2-B353-A234-59BC-66A4F7C0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C298-49C7-857F-DF22-A7EE303D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9D2D-DD18-D221-E91A-51B79D5B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4E3C8-B317-2D98-49A7-5F076688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9D18-5DF1-A2EA-53AE-43B1CD55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76DF-2C97-C4E0-5704-5F8A46805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29F86-DFEC-E893-481C-3145B49D9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32154-180D-E98F-6E7F-A63CEBCC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512AE-18F8-0221-46DD-ED949191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93778-DEDF-6A31-4132-C0100464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1435-F03F-9E2C-1625-2A205C28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8E5B-7555-E4B3-1797-BF5B90C6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3BDF6-5BE4-724B-9D17-9098B40E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0A042-A787-8104-6D11-559B91E57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85CE3-105C-8B70-0C18-534E6F2C9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3D554-193D-5CE4-7015-8FD94EE4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A464D-90A9-F6B4-832E-4BBB6ED2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64A41-28C0-3511-B0A3-37BBAEC5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7387-7CD2-49D6-7505-86703777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96443-FC34-6138-2F0C-E38DDDE3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A6234-9FF5-0C8B-C024-DBF17968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40249-52FD-2EB8-AE0D-84048D66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16E17-7EC6-D21B-7FE7-23F69EE1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74944-646C-2C0D-DBC3-2A2C9DB6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9FBE4-856C-2B6A-4A82-87A1AFD1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C488-1523-CDC3-DDEA-43747B15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EC48-C142-D7D1-FB9C-167B5A9A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9F2C5-F326-2DF9-0C52-D2840B700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99D51-656D-5E08-C160-6C4D46F2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F3642-1147-DAF8-BD34-92F8749D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7368D-D48D-4F70-45A0-2B8607C2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1513-1F03-01BF-291B-0347A6D3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C95CE-9B1F-51B5-6032-E36D09B89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0FCB6-43C5-9F1A-7BF9-B325E6CB6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50743-0F33-B0EA-93FA-1369F00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B3F8-6470-4C41-94D3-A56F1E610B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4DE2E-D1BB-1B8D-75DC-FFDE07A6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4A0A-27DE-F7AF-4298-5838AAEE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8AAA6-507A-751B-3399-0FE6F8FF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01E12-FE9C-296A-BA46-3F03E71A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680A-B2AE-75F2-3782-DA3D871EB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CB3F8-6470-4C41-94D3-A56F1E610BB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1AC7-E79E-6284-8538-8B2A06C72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791C-7562-B097-6456-3CF778378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5070-3E3F-4CBE-8555-56057C23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32A-C5E5-D988-D74D-38DA881F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Modern Data Architecture Solution in HDFC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EE5F-84D2-E383-9F6C-E232ACA5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04548" cy="372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Current Challenges in Merchant Business Unit due to legacy system:</a:t>
            </a:r>
          </a:p>
          <a:p>
            <a:r>
              <a:rPr lang="en-US" sz="1400" dirty="0"/>
              <a:t> Data Volume: 15-20 GB daily data ingestion in local NAS Drive</a:t>
            </a:r>
          </a:p>
          <a:p>
            <a:r>
              <a:rPr lang="en-US" sz="1400" dirty="0"/>
              <a:t>Scalability Issues in Business Intelligence Unit (BIU)</a:t>
            </a:r>
          </a:p>
          <a:p>
            <a:r>
              <a:rPr lang="en-US" sz="1400" dirty="0"/>
              <a:t> Performance bottlenecks in existing infrastructure</a:t>
            </a:r>
          </a:p>
          <a:p>
            <a:r>
              <a:rPr lang="en-US" sz="1400" dirty="0"/>
              <a:t> Growing storage requirements</a:t>
            </a:r>
          </a:p>
          <a:p>
            <a:r>
              <a:rPr lang="en-US" sz="1400" dirty="0"/>
              <a:t> Limited data processing capabilities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118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3A4-4374-93E0-D5C4-AC0F079E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44" y="293873"/>
            <a:ext cx="10515600" cy="90040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Architecture Diagram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C95726-69EC-A6CF-A463-912DCA31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44" y="1092529"/>
            <a:ext cx="10795971" cy="57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BFCA-D008-ACFE-0B50-15DF1039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Estimated Cost Analysis and Benefits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C45FF-5EF2-3085-7BE8-57287B480399}"/>
              </a:ext>
            </a:extLst>
          </p:cNvPr>
          <p:cNvSpPr txBox="1"/>
          <p:nvPr/>
        </p:nvSpPr>
        <p:spPr>
          <a:xfrm>
            <a:off x="7659583" y="1690688"/>
            <a:ext cx="4304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Key Insights: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- Redshift will be very costly due to self managed resources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- Network costs are second highest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Compute (Glue) 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Storage costs are minimal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E1B95-2C50-83F2-32F8-9CF9DFC60221}"/>
              </a:ext>
            </a:extLst>
          </p:cNvPr>
          <p:cNvSpPr txBox="1"/>
          <p:nvPr/>
        </p:nvSpPr>
        <p:spPr>
          <a:xfrm>
            <a:off x="7796149" y="3942608"/>
            <a:ext cx="3758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Top Cost Optimization Targets: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🎯 Redshift sizing optimization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⚙️ Glue job efficiency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💾 Storage lifecycle management</a:t>
            </a:r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803EB-BE37-2FDE-289D-1C743C97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65" y="1690688"/>
            <a:ext cx="6178868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3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109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Modern Data Architecture Solution in HDFC Bank</vt:lpstr>
      <vt:lpstr>Architecture Diagram</vt:lpstr>
      <vt:lpstr>Estimated Cost Analysis and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Data Architecture Solution in HDFC Bank</dc:title>
  <dc:creator>Mayurkumar Surani</dc:creator>
  <cp:lastModifiedBy>Mayurkumar Surani</cp:lastModifiedBy>
  <cp:revision>6</cp:revision>
  <dcterms:created xsi:type="dcterms:W3CDTF">2024-10-24T01:49:57Z</dcterms:created>
  <dcterms:modified xsi:type="dcterms:W3CDTF">2024-10-28T01:43:13Z</dcterms:modified>
</cp:coreProperties>
</file>