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C99365-C118-41FA-A721-DE1D1B080A83}">
          <p14:sldIdLst>
            <p14:sldId id="256"/>
            <p14:sldId id="261"/>
            <p14:sldId id="258"/>
            <p14:sldId id="259"/>
            <p14:sldId id="262"/>
          </p14:sldIdLst>
        </p14:section>
        <p14:section name="Untitled Section" id="{0BE1D4C7-7C75-4924-A0B1-EED91706568C}">
          <p14:sldIdLst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IN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 Acquisition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Preprocessing </a:t>
          </a: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Image Acquisition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Data Preprocessing 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Feature Extraction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Image recognitions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184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Image recognition, also known as computer vision, is a challenging and exciting field in AI and machine learning. If you're working on a problem related to image recognition, here's a general outline of how to approach it: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244353"/>
            <a:ext cx="11521579" cy="173018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Problem Definition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Define the specific image recognition problem you're addressing. Is it object detection, facial recognition, or something else?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52242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BA3388-F895-40F3-A2A5-7B6F8F48E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learning techniques, particularly Convolutional Neural Networks (CNNs), have revolutionized facial recognition</a:t>
            </a:r>
            <a:r>
              <a:rPr lang="en-US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Techniques like data augmentation are used to create variations of the training data by applying transformations</a:t>
            </a:r>
            <a:r>
              <a:rPr lang="en-US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Face alignment methods are used to preprocess images by locating facial landmarks (e.g., eyes, nose, mouth) and aligning faces in a standardized way.</a:t>
            </a: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BE6AB50-305E-0197-1B25-023E2CD9BC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0036" y="2478111"/>
            <a:ext cx="5044877" cy="3132091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IN" b="1" i="0" dirty="0">
                <a:effectLst/>
                <a:latin typeface="Söhne"/>
              </a:rPr>
              <a:t>Tech Stack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56706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74CE-2D23-4247-DF3E-4FB87CB5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5515"/>
            <a:ext cx="11029616" cy="42303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We can easily recognized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 who are present in 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our database.</a:t>
            </a: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get more information about that person like (Name, Address, Profession , DOB , Qualification, </a:t>
            </a:r>
            <a:r>
              <a:rPr lang="en-US" sz="2800" b="0" i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 this for two purpose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Get Information about Person</a:t>
            </a:r>
            <a:r>
              <a:rPr lang="en-US" sz="28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ii) If data is not present in database then it insert the data of that person.</a:t>
            </a: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AFB2B5-147B-0617-424A-F120D4335A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How our Idea is Unique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7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179-FC46-E4AA-D883-1F1B7141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:Architecture of Idea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B9AC1E-A4B8-78D3-9BA7-24F3438AE02F}"/>
              </a:ext>
            </a:extLst>
          </p:cNvPr>
          <p:cNvSpPr/>
          <p:nvPr/>
        </p:nvSpPr>
        <p:spPr>
          <a:xfrm>
            <a:off x="4401671" y="1927412"/>
            <a:ext cx="1470211" cy="591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5A992-8E05-B686-DC66-D1FA23EF7D3E}"/>
              </a:ext>
            </a:extLst>
          </p:cNvPr>
          <p:cNvSpPr txBox="1"/>
          <p:nvPr/>
        </p:nvSpPr>
        <p:spPr>
          <a:xfrm>
            <a:off x="4464424" y="2038581"/>
            <a:ext cx="147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Identity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52299ED-F39E-567A-565A-368CB2C2E7FB}"/>
              </a:ext>
            </a:extLst>
          </p:cNvPr>
          <p:cNvSpPr/>
          <p:nvPr/>
        </p:nvSpPr>
        <p:spPr>
          <a:xfrm>
            <a:off x="5056094" y="2519082"/>
            <a:ext cx="206188" cy="5916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7977B-C385-9D7B-E693-98F49FC06BCF}"/>
              </a:ext>
            </a:extLst>
          </p:cNvPr>
          <p:cNvSpPr/>
          <p:nvPr/>
        </p:nvSpPr>
        <p:spPr>
          <a:xfrm>
            <a:off x="4320988" y="3110752"/>
            <a:ext cx="1550893" cy="59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26979-3FAD-0144-AF69-4DEE1569D213}"/>
              </a:ext>
            </a:extLst>
          </p:cNvPr>
          <p:cNvSpPr txBox="1"/>
          <p:nvPr/>
        </p:nvSpPr>
        <p:spPr>
          <a:xfrm flipH="1">
            <a:off x="4401670" y="3228945"/>
            <a:ext cx="147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Varification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61D7A0E0-7E0C-68B1-8DF4-460CA2B9ECAC}"/>
              </a:ext>
            </a:extLst>
          </p:cNvPr>
          <p:cNvSpPr/>
          <p:nvPr/>
        </p:nvSpPr>
        <p:spPr>
          <a:xfrm>
            <a:off x="5056094" y="3702422"/>
            <a:ext cx="143435" cy="40011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C753C-C67B-5B7A-C92D-F2F512A51C6F}"/>
              </a:ext>
            </a:extLst>
          </p:cNvPr>
          <p:cNvSpPr/>
          <p:nvPr/>
        </p:nvSpPr>
        <p:spPr>
          <a:xfrm>
            <a:off x="3911338" y="4136090"/>
            <a:ext cx="2450873" cy="738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07EDB-BE9F-7C43-E6A9-B7A8ED5A32CA}"/>
              </a:ext>
            </a:extLst>
          </p:cNvPr>
          <p:cNvSpPr txBox="1"/>
          <p:nvPr/>
        </p:nvSpPr>
        <p:spPr>
          <a:xfrm flipH="1">
            <a:off x="4243257" y="4227620"/>
            <a:ext cx="19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Comparision</a:t>
            </a:r>
            <a:r>
              <a:rPr lang="en-IN" dirty="0"/>
              <a:t> and Identification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AF70942-0257-4A6E-10D1-E9FEB9E71E6C}"/>
              </a:ext>
            </a:extLst>
          </p:cNvPr>
          <p:cNvCxnSpPr>
            <a:stCxn id="10" idx="3"/>
          </p:cNvCxnSpPr>
          <p:nvPr/>
        </p:nvCxnSpPr>
        <p:spPr>
          <a:xfrm>
            <a:off x="6362211" y="4505548"/>
            <a:ext cx="854377" cy="676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815BF-1594-AD9A-6D83-C89AB51A1030}"/>
              </a:ext>
            </a:extLst>
          </p:cNvPr>
          <p:cNvSpPr/>
          <p:nvPr/>
        </p:nvSpPr>
        <p:spPr>
          <a:xfrm>
            <a:off x="7216588" y="4873951"/>
            <a:ext cx="1757083" cy="676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3D1EA-A162-C3B6-3DC6-BD3BDADAD3A7}"/>
              </a:ext>
            </a:extLst>
          </p:cNvPr>
          <p:cNvSpPr txBox="1"/>
          <p:nvPr/>
        </p:nvSpPr>
        <p:spPr>
          <a:xfrm>
            <a:off x="7216589" y="4873951"/>
            <a:ext cx="175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Feature Extraction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7FBEC0C-164D-351E-BCC0-8254943347C5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021106" y="4505548"/>
            <a:ext cx="890232" cy="676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D31CD-E4E3-F436-D40D-F3C367A463BB}"/>
              </a:ext>
            </a:extLst>
          </p:cNvPr>
          <p:cNvSpPr/>
          <p:nvPr/>
        </p:nvSpPr>
        <p:spPr>
          <a:xfrm>
            <a:off x="1506071" y="4873951"/>
            <a:ext cx="151503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AB596-B8BB-5819-CFC2-2C2936000C09}"/>
              </a:ext>
            </a:extLst>
          </p:cNvPr>
          <p:cNvSpPr txBox="1"/>
          <p:nvPr/>
        </p:nvSpPr>
        <p:spPr>
          <a:xfrm>
            <a:off x="1568824" y="4903672"/>
            <a:ext cx="129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Feature Extraction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F69B25F-A37E-8076-4D39-92DA250789B6}"/>
              </a:ext>
            </a:extLst>
          </p:cNvPr>
          <p:cNvSpPr/>
          <p:nvPr/>
        </p:nvSpPr>
        <p:spPr>
          <a:xfrm rot="10572816">
            <a:off x="2017059" y="5520282"/>
            <a:ext cx="206188" cy="2888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309F85C-ADB8-E82A-D565-9EC01249A7CD}"/>
              </a:ext>
            </a:extLst>
          </p:cNvPr>
          <p:cNvSpPr/>
          <p:nvPr/>
        </p:nvSpPr>
        <p:spPr>
          <a:xfrm rot="10800000">
            <a:off x="8070965" y="5550003"/>
            <a:ext cx="206188" cy="1874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DE848F-BD3C-0B78-D14A-6D2F04D2CC8B}"/>
              </a:ext>
            </a:extLst>
          </p:cNvPr>
          <p:cNvSpPr/>
          <p:nvPr/>
        </p:nvSpPr>
        <p:spPr>
          <a:xfrm>
            <a:off x="1176131" y="5809129"/>
            <a:ext cx="2085268" cy="644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D928A7-D6A7-B272-ADAC-329F92D39F47}"/>
              </a:ext>
            </a:extLst>
          </p:cNvPr>
          <p:cNvSpPr/>
          <p:nvPr/>
        </p:nvSpPr>
        <p:spPr>
          <a:xfrm>
            <a:off x="6980096" y="5767133"/>
            <a:ext cx="2387925" cy="644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1D0583-8EE3-BEFA-0934-578DCC0B3B8F}"/>
              </a:ext>
            </a:extLst>
          </p:cNvPr>
          <p:cNvSpPr txBox="1"/>
          <p:nvPr/>
        </p:nvSpPr>
        <p:spPr>
          <a:xfrm>
            <a:off x="1139103" y="5815315"/>
            <a:ext cx="208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Face detection and cropping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5EB79D-4757-5204-FA19-196B00244CB6}"/>
              </a:ext>
            </a:extLst>
          </p:cNvPr>
          <p:cNvSpPr txBox="1"/>
          <p:nvPr/>
        </p:nvSpPr>
        <p:spPr>
          <a:xfrm>
            <a:off x="6980096" y="5767133"/>
            <a:ext cx="238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Face detection and cropping</a:t>
            </a:r>
          </a:p>
          <a:p>
            <a:pPr algn="ctr"/>
            <a:endParaRPr lang="en-IN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DFB1DD6-6280-D7C2-3DB0-811AD4AE7AD5}"/>
              </a:ext>
            </a:extLst>
          </p:cNvPr>
          <p:cNvCxnSpPr/>
          <p:nvPr/>
        </p:nvCxnSpPr>
        <p:spPr>
          <a:xfrm>
            <a:off x="9368020" y="6096000"/>
            <a:ext cx="7531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9F716-2EF0-BC81-5C70-AC4D27220EFD}"/>
              </a:ext>
            </a:extLst>
          </p:cNvPr>
          <p:cNvSpPr/>
          <p:nvPr/>
        </p:nvSpPr>
        <p:spPr>
          <a:xfrm>
            <a:off x="10121153" y="5784064"/>
            <a:ext cx="1739153" cy="708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Test Image or Input Query</a:t>
            </a:r>
          </a:p>
        </p:txBody>
      </p:sp>
      <p:pic>
        <p:nvPicPr>
          <p:cNvPr id="1026" name="Picture 2" descr="Database png images | PNGWing">
            <a:extLst>
              <a:ext uri="{FF2B5EF4-FFF2-40B4-BE49-F238E27FC236}">
                <a16:creationId xmlns:a16="http://schemas.microsoft.com/office/drawing/2014/main" id="{E7E0E641-A0CC-7D45-F536-8A559FCF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86" y="5489398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3A483584-F1CA-DA2E-1897-A02107DBAAAC}"/>
              </a:ext>
            </a:extLst>
          </p:cNvPr>
          <p:cNvSpPr/>
          <p:nvPr/>
        </p:nvSpPr>
        <p:spPr>
          <a:xfrm rot="10800000">
            <a:off x="3261398" y="6049189"/>
            <a:ext cx="971259" cy="270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Team  phoenix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30043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132</TotalTime>
  <Words>190</Words>
  <Application>Microsoft Office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Söhne</vt:lpstr>
      <vt:lpstr>Times New Roman</vt:lpstr>
      <vt:lpstr>Wingdings 2</vt:lpstr>
      <vt:lpstr>Custom</vt:lpstr>
      <vt:lpstr>Image recognitions</vt:lpstr>
      <vt:lpstr>Problem Definition Define the specific image recognition problem you're addressing. Is it object detection, facial recognition, or something else?  </vt:lpstr>
      <vt:lpstr>solution</vt:lpstr>
      <vt:lpstr> Tech Stack</vt:lpstr>
      <vt:lpstr>How our Idea is Unique</vt:lpstr>
      <vt:lpstr>:Architecture of Idea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recognitions</dc:title>
  <dc:creator>Ravindra kumar</dc:creator>
  <cp:lastModifiedBy>sahil kumar</cp:lastModifiedBy>
  <cp:revision>4</cp:revision>
  <dcterms:created xsi:type="dcterms:W3CDTF">2023-09-10T06:13:03Z</dcterms:created>
  <dcterms:modified xsi:type="dcterms:W3CDTF">2023-09-10T08:57:00Z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