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34" dt="2024-07-10T12:45:3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1070" y="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314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3318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4431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251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470610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48427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86334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10687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7289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1781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9923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92582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5292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164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09835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8435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0701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15-07-2024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2223009372"/>
      </p:ext>
    </p:extLst>
  </p:cSld>
  <p:clrMap bg1="dk1" tx1="lt1" bg2="dk2" tx2="lt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755904"/>
            <a:ext cx="9905998" cy="2999231"/>
          </a:xfrm>
        </p:spPr>
        <p:txBody>
          <a:bodyPr>
            <a:normAutofit fontScale="90000"/>
          </a:bodyPr>
          <a:lstStyle/>
          <a:p>
            <a:br>
              <a:rPr lang="en-IN" sz="4900" dirty="0"/>
            </a:br>
            <a:r>
              <a:rPr lang="en-IN" sz="3100" dirty="0" err="1"/>
              <a:t>sURAPAThi</a:t>
            </a:r>
            <a:r>
              <a:rPr lang="en-IN" sz="3100" dirty="0"/>
              <a:t> </a:t>
            </a:r>
            <a:r>
              <a:rPr lang="en-IN" sz="3100" dirty="0" err="1"/>
              <a:t>sireesha</a:t>
            </a:r>
            <a:br>
              <a:rPr lang="en-IN" sz="3100" dirty="0"/>
            </a:br>
            <a:r>
              <a:rPr lang="en-IN" sz="3100" dirty="0"/>
              <a:t>hall ticket number : 22b61a0576</a:t>
            </a:r>
            <a:br>
              <a:rPr lang="en-IN" sz="3100" dirty="0"/>
            </a:br>
            <a:r>
              <a:rPr lang="en-IN" sz="3100" dirty="0"/>
              <a:t>BRANCH:CSE</a:t>
            </a:r>
            <a:br>
              <a:rPr lang="en-IN" sz="3100" dirty="0"/>
            </a:br>
            <a:r>
              <a:rPr lang="en-IN" sz="3100" dirty="0"/>
              <a:t>COLLEGE: SITAM COLLEGE</a:t>
            </a:r>
            <a:br>
              <a:rPr lang="en-IN" sz="3100" dirty="0"/>
            </a:br>
            <a:r>
              <a:rPr lang="en-IN" sz="3100" dirty="0"/>
              <a:t>EMAIL ID:</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9882F93B-2ED1-A269-7093-EB1D1EA03452}"/>
              </a:ext>
            </a:extLst>
          </p:cNvPr>
          <p:cNvSpPr txBox="1"/>
          <p:nvPr/>
        </p:nvSpPr>
        <p:spPr>
          <a:xfrm>
            <a:off x="2565400" y="2620724"/>
            <a:ext cx="4011226" cy="461665"/>
          </a:xfrm>
          <a:prstGeom prst="rect">
            <a:avLst/>
          </a:prstGeom>
          <a:noFill/>
        </p:spPr>
        <p:txBody>
          <a:bodyPr wrap="none" rtlCol="0">
            <a:spAutoFit/>
          </a:bodyPr>
          <a:lstStyle/>
          <a:p>
            <a:r>
              <a:rPr lang="en-IN" sz="2400" dirty="0"/>
              <a:t>sireeshasurapathi2@gmail.com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4" name="TextBox 3">
            <a:extLst>
              <a:ext uri="{FF2B5EF4-FFF2-40B4-BE49-F238E27FC236}">
                <a16:creationId xmlns:a16="http://schemas.microsoft.com/office/drawing/2014/main" id="{B6A25346-DF24-A1AD-E995-0ACF783E1261}"/>
              </a:ext>
            </a:extLst>
          </p:cNvPr>
          <p:cNvSpPr txBox="1"/>
          <p:nvPr/>
        </p:nvSpPr>
        <p:spPr>
          <a:xfrm>
            <a:off x="2826328" y="3169919"/>
            <a:ext cx="7498080" cy="369332"/>
          </a:xfrm>
          <a:prstGeom prst="rect">
            <a:avLst/>
          </a:prstGeom>
          <a:noFill/>
        </p:spPr>
        <p:txBody>
          <a:bodyPr wrap="square" rtlCol="0">
            <a:spAutoFit/>
          </a:bodyPr>
          <a:lstStyle/>
          <a:p>
            <a:r>
              <a:rPr lang="en-US" dirty="0"/>
              <a:t>https://github.com/surapathisireesha/stegnography.git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646</TotalTime>
  <Words>1126</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 sURAPAThi sireesha hall ticket number : 22b61a0576 BRANCH:CSE COLLEGE: SITAM COLLEGE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Murali Goda</cp:lastModifiedBy>
  <cp:revision>12</cp:revision>
  <dcterms:created xsi:type="dcterms:W3CDTF">2024-07-01T06:49:23Z</dcterms:created>
  <dcterms:modified xsi:type="dcterms:W3CDTF">2024-07-15T10:21:46Z</dcterms:modified>
</cp:coreProperties>
</file>