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015A-7574-4471-BC6E-B9C1D17601E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712E-CD58-46E9-9CBC-45A23972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F713-5E5C-4053-8D91-521BBC7D9D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5A35929-6B07-4CF5-A9F5-71EDD087DA1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Electrical Engineering, PVPIT, Budhgaon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GB"/>
              <a:t>AUTOMATIC STAMPING/LABELLING MACHINE USING PLC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712E-CD58-46E9-9CBC-45A239722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201-A73A-4F70-A571-3781884574F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9EE-BC1B-4951-AA15-C293DFC0588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5009-F124-4B96-8835-BD26C49E81B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9F19-B9A7-40DA-82A6-3036C4334E3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DA5E-D674-4256-8C82-CE454E26591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8994-18D0-4982-9103-86ABAA8B06E1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8554-E032-4595-AB0F-E0AFF54E1519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4E6C-2669-4EA7-B95B-D688E1912D63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FF97-EF78-4F56-9B6A-507F00D30B54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327-9044-4D6F-8D2B-3E8DC7656005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B09-006F-4804-9754-6E2AF566778B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CBDE982-D962-4D3D-A940-0CA125AC760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-neural-network-for-image-processing-using-keras-dc3429056306" TargetMode="External"/><Relationship Id="rId2" Type="http://schemas.openxmlformats.org/officeDocument/2006/relationships/hyperlink" Target="https://www.kaggle.com/salmaneunus/mechanical-tools-dataset?select=Mechanical+Tools+Image+datase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owardsdatascience.com/step-by-step-vgg16-implementation-in-keras-for-beginners-a833c686ae6c" TargetMode="External"/><Relationship Id="rId4" Type="http://schemas.openxmlformats.org/officeDocument/2006/relationships/hyperlink" Target="https://bdtechtalks.com/2020/01/06/convolutional-neural-networks-cnn-convne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019800" cy="1295400"/>
          </a:xfrm>
        </p:spPr>
        <p:txBody>
          <a:bodyPr>
            <a:normAutofit/>
          </a:bodyPr>
          <a:lstStyle/>
          <a:p>
            <a:pPr algn="ctr"/>
            <a:br>
              <a:rPr lang="en-GB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275856" y="3430670"/>
            <a:ext cx="2438400" cy="3726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285720" y="6215082"/>
            <a:ext cx="457200" cy="457200"/>
          </a:xfrm>
        </p:spPr>
        <p:txBody>
          <a:bodyPr/>
          <a:lstStyle/>
          <a:p>
            <a:fld id="{8A9CB03D-35A2-4BB3-A85C-F26A9C43188A}" type="slidenum">
              <a:rPr lang="en-US" sz="120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pPr/>
              <a:t>1</a:t>
            </a:fld>
            <a:endParaRPr 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284984"/>
            <a:ext cx="87484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             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200" b="1" dirty="0"/>
              <a:t>Foram Suratwala 1549</a:t>
            </a:r>
          </a:p>
          <a:p>
            <a:pPr algn="ctr"/>
            <a:r>
              <a:rPr lang="en-US" sz="2200" b="1" dirty="0"/>
              <a:t>Prajakta </a:t>
            </a:r>
            <a:r>
              <a:rPr lang="en-US" sz="2200" b="1" dirty="0" err="1"/>
              <a:t>Umbarkar</a:t>
            </a:r>
            <a:r>
              <a:rPr lang="en-US" sz="2200" b="1" dirty="0"/>
              <a:t> 1552</a:t>
            </a:r>
          </a:p>
          <a:p>
            <a:endParaRPr lang="en-US" sz="2400" b="1" dirty="0"/>
          </a:p>
          <a:p>
            <a:r>
              <a:rPr lang="en-US" b="1" dirty="0"/>
              <a:t>Prashant Karhale                                                                Akshay Tilekar </a:t>
            </a:r>
            <a:r>
              <a:rPr lang="en-US" sz="1600" b="1" dirty="0"/>
              <a:t>(External Guide)</a:t>
            </a:r>
          </a:p>
          <a:p>
            <a:r>
              <a:rPr lang="en-US" sz="1600" b="1" dirty="0"/>
              <a:t>Center Coordinator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53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68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193800" y="2023054"/>
            <a:ext cx="6497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Mechanical tools image using CNN and VGG16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" y="330527"/>
            <a:ext cx="1536202" cy="134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69" y="317611"/>
            <a:ext cx="2009262" cy="12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1572-4B2C-4EE5-ACD0-212917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AAE-B569-4C46-B043-7667A8EF5E0D}" type="datetime1">
              <a:rPr lang="en-US" smtClean="0"/>
              <a:t>3/26/2021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DCA8F-7665-4C74-A9FC-5AC0302CB64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5536" y="338209"/>
            <a:ext cx="1495401" cy="127315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9CAB93-A8C7-40FA-9A56-7AC5C4C2C4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662738" y="395786"/>
            <a:ext cx="1961893" cy="12155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0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" y="2286000"/>
            <a:ext cx="8583223" cy="4077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356E8-DFB3-482A-962A-08BA4906547A}"/>
              </a:ext>
            </a:extLst>
          </p:cNvPr>
          <p:cNvSpPr txBox="1"/>
          <p:nvPr/>
        </p:nvSpPr>
        <p:spPr>
          <a:xfrm>
            <a:off x="685800" y="1219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552B-1344-4DAC-A973-4B805A01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A7E4-C865-4397-B24D-006319D7813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B1EB6-2359-4CD3-899B-21B87CA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29356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Model vgg16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52686"/>
            <a:ext cx="8305800" cy="50202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986C-F143-42D1-A3E2-26DEF471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1757-B6EE-4746-8542-598B2E520DE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2D459-AC95-4326-8EAE-F2B5BD7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1490"/>
            <a:ext cx="7239000" cy="342859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81000" y="1295400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 of VGG16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E2DDB-0F89-412C-834B-18E14990B380}"/>
              </a:ext>
            </a:extLst>
          </p:cNvPr>
          <p:cNvSpPr txBox="1"/>
          <p:nvPr/>
        </p:nvSpPr>
        <p:spPr>
          <a:xfrm>
            <a:off x="533400" y="5715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is good accuracy because valid accuracy is continuous increase so it is not overfit and underfit. Training accuracy is 86.25% and validation accuracy is 76%.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9CC1-D5FF-49B8-92EE-5EC63E56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3EA-2CA6-4C28-A6F5-65DEA0CD9715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B37-46D6-4245-8C5B-EBAB4356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170C0-2047-4DDE-9096-33C7222E38D1}"/>
              </a:ext>
            </a:extLst>
          </p:cNvPr>
          <p:cNvSpPr txBox="1"/>
          <p:nvPr/>
        </p:nvSpPr>
        <p:spPr>
          <a:xfrm>
            <a:off x="533400" y="144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1A769-8D0B-401C-8D2D-1595B8268685}"/>
              </a:ext>
            </a:extLst>
          </p:cNvPr>
          <p:cNvSpPr txBox="1"/>
          <p:nvPr/>
        </p:nvSpPr>
        <p:spPr>
          <a:xfrm>
            <a:off x="762000" y="2648129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we have use different feature selection as following: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Vertical Flip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Gaussian-blur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Salt-pepper noise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Speckles noise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E9BC-6E61-4220-92A3-72CAC20C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1B77-5447-4EAC-96B0-72BA11A5FD8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7972-8C8B-46CF-A570-8DB875D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AAAB7-629C-416F-B733-BE927D2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EBF2-4663-4519-A5F8-5459B8E46E62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BEA5-0CE7-4B5D-B010-8FAEEF0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D5D6A-91DD-40FA-B09C-5714A211FFFB}"/>
              </a:ext>
            </a:extLst>
          </p:cNvPr>
          <p:cNvSpPr txBox="1"/>
          <p:nvPr/>
        </p:nvSpPr>
        <p:spPr>
          <a:xfrm>
            <a:off x="457200" y="10668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2CAB3-2DCD-4743-8A80-AE8E11F9042D}"/>
              </a:ext>
            </a:extLst>
          </p:cNvPr>
          <p:cNvSpPr txBox="1"/>
          <p:nvPr/>
        </p:nvSpPr>
        <p:spPr>
          <a:xfrm>
            <a:off x="533400" y="22860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https://www.kaggle.com/salmaneunus/mechanical-tools-dataset?select=Mechanical+Tools+Image+dataset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https://towardsdatascience.com/convolution-neural-network-for-image-processing-using-keras-dc3429056306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https://bdtechtalks.com/2020/01/06/convolutional-neural-networks-cnn-convnets/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https://towardsdatascience.com/step-by-step-vgg16-implementation-in-keras-for-beginners-a833c686ae6c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7FEA-C077-46C7-A9AE-020A8382F6E7}"/>
              </a:ext>
            </a:extLst>
          </p:cNvPr>
          <p:cNvSpPr txBox="1"/>
          <p:nvPr/>
        </p:nvSpPr>
        <p:spPr>
          <a:xfrm>
            <a:off x="1295400" y="31242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BE854-54A4-4928-B3A6-CF1FB91D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B86-EAD5-4650-A8F3-29419CEDB340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6C40-7102-420F-88C4-964FBAE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39196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43414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tools employ some sort of tool that does the cutting or shaping. All machine tools have some means of constraining the workpiece and provide a guided movement of the parts of the machine.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engineers design power-producing machines, such as electric generators, internal combustion engines, and steam and gas turbines, as well as power-using machines, such as refrigeration and air-conditioning systems. Mechanical engineers design other machines inside buildings, such vectors and escalators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EC1E-DBF3-4AF9-86F9-F7A865B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7C19-C4B7-4DAF-BD03-2B6A27FE8190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30D3-72D7-4B0E-A53C-1B1EEAE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86680"/>
              </p:ext>
            </p:extLst>
          </p:nvPr>
        </p:nvGraphicFramePr>
        <p:xfrm>
          <a:off x="1358472" y="266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Gasoline 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211-1837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Pebbles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1838-2435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2436-2807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2808-3177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Screw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3178-4503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4504-4930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4931-6261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05540" y="1371600"/>
            <a:ext cx="680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and Count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2CF1-D87E-4B47-ABA3-6D514326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7DB-98F1-46E6-8055-E32DEAE7EB8F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010C-287C-46EB-9BB4-8CE9D68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54" y="906840"/>
            <a:ext cx="8863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Convolution Neural Network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317" y="1948092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In deep learning, a convolutional neural network is a class of deep neural networks, most commonly applied to analyzing visual imagery. They are also known as shift invariant or space invariant artificial neural networks, based on their shared-weights architecture and translation invariance characteristics.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7" y="3124200"/>
            <a:ext cx="7467600" cy="366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6A4867-1F89-43DB-B56C-09F51F44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337F-3B19-4AA7-92CE-9B249D2B3595}" type="datetime1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FE636-AF2C-43F4-98E7-ABE2D6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066800" y="762000"/>
            <a:ext cx="5045732" cy="1066130"/>
          </a:xfrm>
          <a:prstGeom prst="rect">
            <a:avLst/>
          </a:prstGeom>
        </p:spPr>
        <p:txBody>
          <a:bodyPr bIns="91440" anchor="b" anchorCtr="0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Main Steps to build a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CNN (or) Conv. net: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1069477" y="1877155"/>
            <a:ext cx="3888432" cy="21602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Convolution Operation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Layer (Rectified Linear Unit)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Pooling Layer (Max Pooling)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Flattening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Fully Connected Layer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4" name="Picture 3" descr="E:\MLProject\Images\my_cnn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41" y="914400"/>
            <a:ext cx="2376264" cy="56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18ECB8-F6D1-45EF-95CD-D430332B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6438-C2AD-42A0-A75F-51ED1DDE3921}" type="datetime1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7BD8-47A8-4CE1-B745-5F72E5FE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1066800"/>
            <a:ext cx="777240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Model Summary  CNN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690687"/>
            <a:ext cx="7599217" cy="47863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9703-268E-425A-AC49-C332AD6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9B7A-9409-4499-BCBB-B7CE0CD181B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106F2-2F8A-46A0-B316-94048BE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81000" y="1295400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 of 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0719"/>
            <a:ext cx="7543800" cy="29365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37ED7-F9BF-4B55-AC43-B1395AA3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872-4AFE-4B65-957C-8009A7DDD4A6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C1E9-71E6-453F-9E20-2BA24E51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1832B-73F6-43CA-B924-1FA45427EF89}"/>
              </a:ext>
            </a:extLst>
          </p:cNvPr>
          <p:cNvSpPr txBox="1"/>
          <p:nvPr/>
        </p:nvSpPr>
        <p:spPr>
          <a:xfrm>
            <a:off x="609600" y="5181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CNN is very low for 25%  (train data and validation accuracy ) are Constance not increase so it is underfitting model or bad models. </a:t>
            </a:r>
          </a:p>
        </p:txBody>
      </p:sp>
    </p:spTree>
    <p:extLst>
      <p:ext uri="{BB962C8B-B14F-4D97-AF65-F5344CB8AC3E}">
        <p14:creationId xmlns:p14="http://schemas.microsoft.com/office/powerpoint/2010/main" val="26628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53850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Transfer learning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7432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learning, used in machine learning, is the reuse of a pre-trained model on a new problem. In transfer learning, a machine exploits the knowledge gained from a previous task to improve generalization about another.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VGG (e.g. VGG16 or VGG19).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InceptionV3).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Residual Network (e.g. ResNet50)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DA3A-2A99-49ED-817C-EF3C3275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FE6D-0267-4969-A022-74DB63DBACE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1C589-5898-479C-9BE9-2DE7768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388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VGG16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2223919"/>
            <a:ext cx="8268854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35DCA-3966-40BD-B0D2-F0F0208D4EFA}"/>
              </a:ext>
            </a:extLst>
          </p:cNvPr>
          <p:cNvSpPr txBox="1"/>
          <p:nvPr/>
        </p:nvSpPr>
        <p:spPr>
          <a:xfrm>
            <a:off x="762000" y="4724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b="0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convolutional neural network model proposed by K. </a:t>
            </a:r>
            <a:r>
              <a:rPr lang="en-US" b="0" i="0" dirty="0" err="1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b="0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Zisserman from the University of Oxford in the paper “Very Deep Convolutional Networks for Large-Scale Image Recognition”.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6ACE-129B-4E3C-9B2E-5C6942A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48AA-AE61-4055-9EF5-D693B81F920E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8546-0AF6-4AF9-8CFB-D8FB11E5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112</TotalTime>
  <Words>536</Words>
  <Application>Microsoft Office PowerPoint</Application>
  <PresentationFormat>On-screen Show (4:3)</PresentationFormat>
  <Paragraphs>114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Candara</vt:lpstr>
      <vt:lpstr>Franklin Gothic Book</vt:lpstr>
      <vt:lpstr>Perpetua</vt:lpstr>
      <vt:lpstr>Symbol</vt:lpstr>
      <vt:lpstr>Times New Roman</vt:lpstr>
      <vt:lpstr>Wingdings 2</vt:lpstr>
      <vt:lpstr>Waveform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foram suratwala</cp:lastModifiedBy>
  <cp:revision>16</cp:revision>
  <dcterms:created xsi:type="dcterms:W3CDTF">2021-03-25T05:28:02Z</dcterms:created>
  <dcterms:modified xsi:type="dcterms:W3CDTF">2021-03-26T05:06:44Z</dcterms:modified>
</cp:coreProperties>
</file>