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5"/>
  </p:normalViewPr>
  <p:slideViewPr>
    <p:cSldViewPr>
      <p:cViewPr varScale="1">
        <p:scale>
          <a:sx n="101" d="100"/>
          <a:sy n="101" d="100"/>
        </p:scale>
        <p:origin x="100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716762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 err="1"/>
              <a:t>Suravarapu</a:t>
            </a:r>
            <a:r>
              <a:rPr lang="en-US" spc="15" dirty="0"/>
              <a:t> Deepthi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892751B-90B3-6CFD-C408-D23C1B829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42" y="1666875"/>
            <a:ext cx="2336800" cy="2628900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4EA7620-8678-4FDB-C0C6-D9A941FEE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47" y="1695450"/>
            <a:ext cx="2273300" cy="2628900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15423FBE-26E3-799B-059B-BEF7C0E6A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51" y="1695450"/>
            <a:ext cx="2247900" cy="2540000"/>
          </a:xfrm>
          <a:prstGeom prst="rect">
            <a:avLst/>
          </a:prstGeom>
        </p:spPr>
      </p:pic>
      <p:pic>
        <p:nvPicPr>
          <p:cNvPr id="16" name="Picture 15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ACA058AE-E64C-D258-5FCE-686E307D60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22" y="4784725"/>
            <a:ext cx="5207000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7883-1230-C7B8-976D-B3A97D55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07777"/>
          </a:xfrm>
        </p:spPr>
        <p:txBody>
          <a:bodyPr/>
          <a:lstStyle/>
          <a:p>
            <a:r>
              <a:rPr lang="en-US" sz="2000" dirty="0"/>
              <a:t>GitHub Links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A3F84-73B5-4150-34B6-24BFD8CEB3B2}"/>
              </a:ext>
            </a:extLst>
          </p:cNvPr>
          <p:cNvSpPr txBox="1"/>
          <p:nvPr/>
        </p:nvSpPr>
        <p:spPr>
          <a:xfrm>
            <a:off x="755332" y="12192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git@github.com:suravarapudeepthi09/</a:t>
            </a:r>
            <a:r>
              <a:rPr lang="en-US" dirty="0" err="1"/>
              <a:t>APSSDC_Final-Project.git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4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5896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215091" y="3048000"/>
            <a:ext cx="5881159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sz="4000" dirty="0"/>
              <a:t>Keyloggers and Security</a:t>
            </a:r>
            <a:endParaRPr lang="en-IN" sz="123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9052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B598FB-97A6-4E30-7F9A-E518803094B2}"/>
              </a:ext>
            </a:extLst>
          </p:cNvPr>
          <p:cNvSpPr txBox="1"/>
          <p:nvPr/>
        </p:nvSpPr>
        <p:spPr>
          <a:xfrm>
            <a:off x="2224150" y="1428750"/>
            <a:ext cx="47434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Project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End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Solution and Value Proposition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Unique Selling Point (Wow Factor)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Modelling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Conclusion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A3AD99-83EC-2334-2F70-0748C07D676B}"/>
              </a:ext>
            </a:extLst>
          </p:cNvPr>
          <p:cNvSpPr txBox="1"/>
          <p:nvPr/>
        </p:nvSpPr>
        <p:spPr>
          <a:xfrm>
            <a:off x="714375" y="1749560"/>
            <a:ext cx="93694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Keyloggers pose a significant threat to cybersecurity by silently capturing keystrokes, compromising sensitive information such as passwords and financial data.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B8843-BCE7-0AB3-5F5E-1BA33EBCFFF7}"/>
              </a:ext>
            </a:extLst>
          </p:cNvPr>
          <p:cNvSpPr txBox="1"/>
          <p:nvPr/>
        </p:nvSpPr>
        <p:spPr>
          <a:xfrm>
            <a:off x="676275" y="2209800"/>
            <a:ext cx="861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This project aims to develop a robust solution to detect and prevent keylogger attacks, enhancing overall cybersecurity measures.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5435E-822F-012C-173F-CEB0588DEBD5}"/>
              </a:ext>
            </a:extLst>
          </p:cNvPr>
          <p:cNvSpPr txBox="1"/>
          <p:nvPr/>
        </p:nvSpPr>
        <p:spPr>
          <a:xfrm>
            <a:off x="990600" y="2362200"/>
            <a:ext cx="6934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End Users: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Individuals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Businesses (small, medium, large)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Government agencies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Educational institutions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26D8F2-53F8-3762-75EF-2E4F6039081B}"/>
              </a:ext>
            </a:extLst>
          </p:cNvPr>
          <p:cNvSpPr txBox="1"/>
          <p:nvPr/>
        </p:nvSpPr>
        <p:spPr>
          <a:xfrm>
            <a:off x="2819400" y="2362200"/>
            <a:ext cx="75018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Our solution employs advanced detection algorithms to identify keylogger activities in real-time, providing proactive defence against data theft.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1F996-9912-E085-3247-D02C3228C6A4}"/>
              </a:ext>
            </a:extLst>
          </p:cNvPr>
          <p:cNvSpPr txBox="1"/>
          <p:nvPr/>
        </p:nvSpPr>
        <p:spPr>
          <a:xfrm>
            <a:off x="2533650" y="2362200"/>
            <a:ext cx="66103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Unique Selling Point (Wow Factor):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Real-time anomaly detection with minimal impact on system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Comprehensive reporting and analysis of detected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Integration with existing cybersecurity frameworks.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71673" y="1209357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1878941-5DFB-86B6-9737-AE68A49DF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42" y="1666875"/>
            <a:ext cx="2336800" cy="26289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CDC63E1-1A8C-9859-E639-BB662152C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47" y="1695450"/>
            <a:ext cx="2273300" cy="2628900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E2B350EC-FA4D-1FA4-BF3E-D8ED18AF1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51" y="1695450"/>
            <a:ext cx="2247900" cy="2540000"/>
          </a:xfrm>
          <a:prstGeom prst="rect">
            <a:avLst/>
          </a:prstGeom>
        </p:spPr>
      </p:pic>
      <p:pic>
        <p:nvPicPr>
          <p:cNvPr id="13" name="Picture 12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473C16DE-D847-BB5E-49DC-3EDB99A2FD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22" y="4784725"/>
            <a:ext cx="5207000" cy="812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222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Office Theme</vt:lpstr>
      <vt:lpstr>Suravarapu Deepthi</vt:lpstr>
      <vt:lpstr>Keyloggers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GitHub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ANNEPU UDAY KUMAR</cp:lastModifiedBy>
  <cp:revision>21</cp:revision>
  <dcterms:created xsi:type="dcterms:W3CDTF">2024-06-03T05:48:59Z</dcterms:created>
  <dcterms:modified xsi:type="dcterms:W3CDTF">2024-06-20T17:36:44Z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