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1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3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3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53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06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4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4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9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8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9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10AF-B5A2-44B1-93C3-8597029BFF6D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743A-D344-4E22-BA8F-385BDDD18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6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Testoing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Testoing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Testoing</dc:title>
  <dc:creator>User</dc:creator>
  <cp:lastModifiedBy>User</cp:lastModifiedBy>
  <cp:revision>1</cp:revision>
  <dcterms:created xsi:type="dcterms:W3CDTF">2022-04-29T06:58:41Z</dcterms:created>
  <dcterms:modified xsi:type="dcterms:W3CDTF">2022-04-29T06:58:51Z</dcterms:modified>
</cp:coreProperties>
</file>