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2"/>
  </p:notesMasterIdLst>
  <p:sldIdLst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9" r:id="rId16"/>
    <p:sldId id="321" r:id="rId17"/>
    <p:sldId id="322" r:id="rId18"/>
    <p:sldId id="318" r:id="rId19"/>
    <p:sldId id="320" r:id="rId20"/>
    <p:sldId id="31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a WATTHANALAMLERT" initials="SW" lastIdx="1" clrIdx="0">
    <p:extLst>
      <p:ext uri="{19B8F6BF-5375-455C-9EA6-DF929625EA0E}">
        <p15:presenceInfo xmlns:p15="http://schemas.microsoft.com/office/powerpoint/2012/main" userId="S::Sura.WATTHANALAMLERT@bred-it.com::76ba56dd-43f1-4cbf-a500-f443e98be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6F5E49-D0E2-4EA4-A0C4-3A4E38A85819}" v="68" dt="2022-06-08T15:23:24.5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rawatthana/bridgePattern.git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design-patterns/bridge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7055439" cy="2843784"/>
          </a:xfrm>
        </p:spPr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Bridge Pattern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8 June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86AB-BF2B-4437-84FD-3973DD2C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the pattern to our case 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388B533D-4D38-464C-837F-5D4A699FE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737" y="2339181"/>
            <a:ext cx="8010525" cy="33242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DF1AA-6422-4270-A574-7F1D90B6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91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9580-AA52-4CDE-B464-57CAC432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(attack part)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3FDE9-F9E9-4017-B20D-B9975748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EF897-EC87-4BBF-B5BB-A10BDF27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CDCCF1-E7DA-4E29-8B54-C225E7845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89" y="1563911"/>
            <a:ext cx="10520986" cy="51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3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9580-AA52-4CDE-B464-57CAC432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(villain part)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3FDE9-F9E9-4017-B20D-B9975748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EF897-EC87-4BBF-B5BB-A10BDF27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56C0C-8409-40A3-8AC2-2528CC09F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50550"/>
            <a:ext cx="10923339" cy="480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84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9580-AA52-4CDE-B464-57CAC432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(Mario)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3FDE9-F9E9-4017-B20D-B9975748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EF897-EC87-4BBF-B5BB-A10BDF27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B90F3E-64F6-48D1-ACA2-9784150B9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056" y="1726527"/>
            <a:ext cx="8055038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6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9580-AA52-4CDE-B464-57CAC4326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The code (Main)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3FDE9-F9E9-4017-B20D-B9975748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EF897-EC87-4BBF-B5BB-A10BDF27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B19283-721A-4626-9B32-746E8ED0E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9350"/>
            <a:ext cx="9906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51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9580-AA52-4CDE-B464-57CAC432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(download)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AA581-F096-4CD5-AC38-2B803E99C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come a see the code on my machine or you can download from github.com in master branch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hlinkClick r:id="rId2"/>
              </a:rPr>
              <a:t>https://github.com/surawatthana/bridgePattern.git</a:t>
            </a:r>
            <a:endParaRPr lang="th-TH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3FDE9-F9E9-4017-B20D-B9975748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1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9580-AA52-4CDE-B464-57CAC432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AA581-F096-4CD5-AC38-2B803E99C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more information please refer to this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website  </a:t>
            </a:r>
            <a:r>
              <a:rPr lang="en-US" dirty="0">
                <a:hlinkClick r:id="rId2"/>
              </a:rPr>
              <a:t>https://refactoring.guru/design-patterns/bridge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3FDE9-F9E9-4017-B20D-B9975748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81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D43A7-2608-4ABB-8563-88F13D862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59FE0-AF2B-4A98-B0EC-AB2B4D369C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1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44A572-A655-4513-A9C4-8F89A80A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en-US" sz="6600" dirty="0"/>
              <a:t>background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0E0F2-BEDD-471C-9D59-A6C727E87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en-US" sz="1800" dirty="0"/>
              <a:t>At </a:t>
            </a:r>
            <a:r>
              <a:rPr lang="en-US" sz="1800" dirty="0" err="1"/>
              <a:t>SuperCool</a:t>
            </a:r>
            <a:r>
              <a:rPr lang="en-US" sz="1800" dirty="0"/>
              <a:t> startup, we are designing a game where our hero (Mario) fights different villains. For instance, Bower, King Boo and Boom </a:t>
            </a:r>
            <a:r>
              <a:rPr lang="en-US" sz="1800" dirty="0" err="1"/>
              <a:t>Boom</a:t>
            </a:r>
            <a:r>
              <a:rPr lang="en-US" sz="1800" dirty="0"/>
              <a:t>.</a:t>
            </a:r>
          </a:p>
        </p:txBody>
      </p:sp>
      <p:sp>
        <p:nvSpPr>
          <p:cNvPr id="3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CA3A4E-9C6D-4891-A756-60121F69A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3456546"/>
            <a:ext cx="2333625" cy="1962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2B55D9-ABF8-4A16-8920-A2F3AA120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743" y="3305175"/>
            <a:ext cx="2200275" cy="2076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D2B86A-062E-4642-A19F-53B9E7B68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724" y="3314700"/>
            <a:ext cx="2343150" cy="19526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5082FA-4D15-4BD6-AD7C-794DE3E16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1479" y="300815"/>
            <a:ext cx="2143125" cy="2143125"/>
          </a:xfrm>
          <a:prstGeom prst="rect">
            <a:avLst/>
          </a:prstGeom>
        </p:spPr>
      </p:pic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EC78C705-6FEA-45E7-93D1-A206FD800353}"/>
              </a:ext>
            </a:extLst>
          </p:cNvPr>
          <p:cNvSpPr txBox="1">
            <a:spLocks/>
          </p:cNvSpPr>
          <p:nvPr/>
        </p:nvSpPr>
        <p:spPr>
          <a:xfrm>
            <a:off x="8893545" y="2194847"/>
            <a:ext cx="948038" cy="2995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Mario</a:t>
            </a:r>
          </a:p>
        </p:txBody>
      </p:sp>
      <p:sp>
        <p:nvSpPr>
          <p:cNvPr id="28" name="Content Placeholder 4">
            <a:extLst>
              <a:ext uri="{FF2B5EF4-FFF2-40B4-BE49-F238E27FC236}">
                <a16:creationId xmlns:a16="http://schemas.microsoft.com/office/drawing/2014/main" id="{484065C7-384A-4287-B66C-B599E8E34EE3}"/>
              </a:ext>
            </a:extLst>
          </p:cNvPr>
          <p:cNvSpPr txBox="1">
            <a:spLocks/>
          </p:cNvSpPr>
          <p:nvPr/>
        </p:nvSpPr>
        <p:spPr>
          <a:xfrm>
            <a:off x="1921583" y="5554505"/>
            <a:ext cx="948038" cy="2995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Bower</a:t>
            </a: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C073FA2A-7D3B-431D-A6E7-D2F816C96A66}"/>
              </a:ext>
            </a:extLst>
          </p:cNvPr>
          <p:cNvSpPr txBox="1">
            <a:spLocks/>
          </p:cNvSpPr>
          <p:nvPr/>
        </p:nvSpPr>
        <p:spPr>
          <a:xfrm>
            <a:off x="4527299" y="5541869"/>
            <a:ext cx="1317319" cy="2995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King Boo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555AD03B-3F68-4AA0-8D30-C279E3DF9180}"/>
              </a:ext>
            </a:extLst>
          </p:cNvPr>
          <p:cNvSpPr txBox="1">
            <a:spLocks/>
          </p:cNvSpPr>
          <p:nvPr/>
        </p:nvSpPr>
        <p:spPr>
          <a:xfrm>
            <a:off x="7534089" y="5529233"/>
            <a:ext cx="2077621" cy="31217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Boom </a:t>
            </a:r>
            <a:r>
              <a:rPr lang="en-US" sz="1800" dirty="0" err="1"/>
              <a:t>Boom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2672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993E-A117-4EAB-A9A9-CCAE4A18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57889-74F8-49D6-BABD-3E2016A3D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course, villains need to attack our hero. That’s what villains do.  We have different forms of attack.  Kicking, punching, shooting, biting you name it.  </a:t>
            </a:r>
          </a:p>
          <a:p>
            <a:r>
              <a:rPr lang="en-US" dirty="0"/>
              <a:t>The rule is each type of villain can perform only one form of attack. Each type of villain can perform any form of attack.</a:t>
            </a:r>
          </a:p>
          <a:p>
            <a:r>
              <a:rPr lang="en-US" dirty="0"/>
              <a:t>Let’s say we for now we have three forms of attach that is kicking, punching and biting.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534BE-D2B3-490D-9D80-B3F6856E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5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EEF4-7FB4-4CE4-89A6-B7D60C8C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put it in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AE635-4DD2-4B8C-9EE3-2D7FCD6DA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3 types of villain.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have 3 forms of attack.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678F7-6B0B-493C-9B70-F508E68A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4D7B8-700C-43F3-A60B-2608FD2FC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167" y="1825625"/>
            <a:ext cx="1966261" cy="1653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A67772-8939-49C5-AD7F-C1F11A386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356" y="1404739"/>
            <a:ext cx="1709504" cy="1613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8F7A21-B0D1-41CA-A73A-C056FF6C7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714" y="1564142"/>
            <a:ext cx="1924528" cy="1603773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99067D9-25B8-4556-A8F3-DC7172EF74B2}"/>
              </a:ext>
            </a:extLst>
          </p:cNvPr>
          <p:cNvSpPr txBox="1">
            <a:spLocks/>
          </p:cNvSpPr>
          <p:nvPr/>
        </p:nvSpPr>
        <p:spPr>
          <a:xfrm>
            <a:off x="6096000" y="3522024"/>
            <a:ext cx="948038" cy="2995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Bower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8B1F12F-D39B-44E5-80CD-F34E34BF03E4}"/>
              </a:ext>
            </a:extLst>
          </p:cNvPr>
          <p:cNvSpPr txBox="1">
            <a:spLocks/>
          </p:cNvSpPr>
          <p:nvPr/>
        </p:nvSpPr>
        <p:spPr>
          <a:xfrm>
            <a:off x="8331692" y="3493246"/>
            <a:ext cx="1317319" cy="2995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King Boo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F8F617B9-F8D5-4C69-9A16-01B9A1225EC6}"/>
              </a:ext>
            </a:extLst>
          </p:cNvPr>
          <p:cNvSpPr txBox="1">
            <a:spLocks/>
          </p:cNvSpPr>
          <p:nvPr/>
        </p:nvSpPr>
        <p:spPr>
          <a:xfrm>
            <a:off x="10257714" y="3429000"/>
            <a:ext cx="2077621" cy="31217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Boom </a:t>
            </a:r>
            <a:r>
              <a:rPr lang="en-US" sz="1800" dirty="0" err="1"/>
              <a:t>Boom</a:t>
            </a:r>
            <a:endParaRPr lang="en-US" sz="1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FB0883-DB44-4C88-B3CD-1883EC14D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7714" y="4352968"/>
            <a:ext cx="1336804" cy="1100293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EAF0F680-4699-4701-BF1E-AA1E50F57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0386" y="4219629"/>
            <a:ext cx="1559266" cy="1559266"/>
          </a:xfrm>
          <a:prstGeom prst="rect">
            <a:avLst/>
          </a:prstGeom>
        </p:spPr>
      </p:pic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002259BD-8B2C-45BD-BB9B-1F85390F4F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7873" y="3954670"/>
            <a:ext cx="1824226" cy="1824226"/>
          </a:xfrm>
          <a:prstGeom prst="rect">
            <a:avLst/>
          </a:prstGeom>
        </p:spPr>
      </p:pic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9D10611C-8FB2-4015-A22A-D8AE01E84676}"/>
              </a:ext>
            </a:extLst>
          </p:cNvPr>
          <p:cNvSpPr txBox="1">
            <a:spLocks/>
          </p:cNvSpPr>
          <p:nvPr/>
        </p:nvSpPr>
        <p:spPr>
          <a:xfrm>
            <a:off x="6238973" y="6012363"/>
            <a:ext cx="948038" cy="2995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kicking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4536DDDE-CEE7-461D-BCF4-73EB2FA7EA0E}"/>
              </a:ext>
            </a:extLst>
          </p:cNvPr>
          <p:cNvSpPr txBox="1">
            <a:spLocks/>
          </p:cNvSpPr>
          <p:nvPr/>
        </p:nvSpPr>
        <p:spPr>
          <a:xfrm>
            <a:off x="10452096" y="6007750"/>
            <a:ext cx="1317319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punching</a:t>
            </a: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08BCBC23-782A-44A4-8FD5-DB0E9305A69C}"/>
              </a:ext>
            </a:extLst>
          </p:cNvPr>
          <p:cNvSpPr txBox="1">
            <a:spLocks/>
          </p:cNvSpPr>
          <p:nvPr/>
        </p:nvSpPr>
        <p:spPr>
          <a:xfrm>
            <a:off x="8455967" y="6012363"/>
            <a:ext cx="948038" cy="2995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biting</a:t>
            </a:r>
          </a:p>
        </p:txBody>
      </p:sp>
    </p:spTree>
    <p:extLst>
      <p:ext uri="{BB962C8B-B14F-4D97-AF65-F5344CB8AC3E}">
        <p14:creationId xmlns:p14="http://schemas.microsoft.com/office/powerpoint/2010/main" val="202309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413F-BF5A-4C18-B6C0-C9970C17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we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F6EBB-7EB5-4ED6-A7CA-F297ADCE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altogether we need 9 classes in order to produce villains with each attack form.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25787-2B32-4663-A795-02189771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C8DDB3E-F4B6-4910-9996-91B44B1B5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376075"/>
              </p:ext>
            </p:extLst>
          </p:nvPr>
        </p:nvGraphicFramePr>
        <p:xfrm>
          <a:off x="1854201" y="3359171"/>
          <a:ext cx="9344841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4947">
                  <a:extLst>
                    <a:ext uri="{9D8B030D-6E8A-4147-A177-3AD203B41FA5}">
                      <a16:colId xmlns:a16="http://schemas.microsoft.com/office/drawing/2014/main" val="2884492348"/>
                    </a:ext>
                  </a:extLst>
                </a:gridCol>
                <a:gridCol w="3114947">
                  <a:extLst>
                    <a:ext uri="{9D8B030D-6E8A-4147-A177-3AD203B41FA5}">
                      <a16:colId xmlns:a16="http://schemas.microsoft.com/office/drawing/2014/main" val="2991592108"/>
                    </a:ext>
                  </a:extLst>
                </a:gridCol>
                <a:gridCol w="3114947">
                  <a:extLst>
                    <a:ext uri="{9D8B030D-6E8A-4147-A177-3AD203B41FA5}">
                      <a16:colId xmlns:a16="http://schemas.microsoft.com/office/drawing/2014/main" val="1625214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BowerWithKick.java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BowerWithFist.java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BowerWithBite.java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40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KingBooWithKick.java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KingBooWithFist.java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KingBooWithBite.java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45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BoomBoomWithKick.java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BoomBoomWithFist.java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BoomBoomWithBite.java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79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79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855A-0568-4E08-9C07-3660C615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worries I can do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B35A0-14C6-4341-A146-6874E7AF8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FF6F3-36BB-4C74-ADF6-B7C9D211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BE208-2B3F-45D5-9885-AFF8BFA77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1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8BE9-6B42-433E-B1D3-FC20DB6C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B4BE2-5A03-4FE1-9E6B-DBC313603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120"/>
            <a:ext cx="10515600" cy="12162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Later the game got popular, in version 2 we need to introduce 4 more villains and 2 more attacks which are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shooting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casting spell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7F2E0-E597-478C-B21B-185D0447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4C9B9B95-3B7C-4FA5-9679-1100C4C94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71" y="2982399"/>
            <a:ext cx="1567749" cy="2147490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5071CB1-AD3C-4D3E-84B6-3A94EA2CEFD4}"/>
              </a:ext>
            </a:extLst>
          </p:cNvPr>
          <p:cNvSpPr txBox="1">
            <a:spLocks/>
          </p:cNvSpPr>
          <p:nvPr/>
        </p:nvSpPr>
        <p:spPr>
          <a:xfrm>
            <a:off x="1127571" y="5277208"/>
            <a:ext cx="1828800" cy="489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Larry </a:t>
            </a:r>
            <a:r>
              <a:rPr lang="en-US" sz="1800" dirty="0" err="1"/>
              <a:t>Koopa</a:t>
            </a: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5FC6D7-158F-4782-A4FE-AF8186AB3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351" y="3256025"/>
            <a:ext cx="2242160" cy="1345296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ACE94BA-6474-4A39-9A32-E0E6ECC538D5}"/>
              </a:ext>
            </a:extLst>
          </p:cNvPr>
          <p:cNvSpPr txBox="1">
            <a:spLocks/>
          </p:cNvSpPr>
          <p:nvPr/>
        </p:nvSpPr>
        <p:spPr>
          <a:xfrm>
            <a:off x="3748711" y="5227900"/>
            <a:ext cx="1828800" cy="489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Clawgrip</a:t>
            </a:r>
            <a:endParaRPr lang="en-US" sz="1800" dirty="0"/>
          </a:p>
        </p:txBody>
      </p:sp>
      <p:pic>
        <p:nvPicPr>
          <p:cNvPr id="12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F039DF97-D102-40EC-978F-5A7B057FA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02255"/>
            <a:ext cx="2381250" cy="1914525"/>
          </a:xfrm>
          <a:prstGeom prst="rect">
            <a:avLst/>
          </a:prstGeom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43605D94-B9AD-4BFD-9C0C-5F92CC65D937}"/>
              </a:ext>
            </a:extLst>
          </p:cNvPr>
          <p:cNvSpPr txBox="1">
            <a:spLocks/>
          </p:cNvSpPr>
          <p:nvPr/>
        </p:nvSpPr>
        <p:spPr>
          <a:xfrm>
            <a:off x="6492170" y="5277208"/>
            <a:ext cx="1828800" cy="489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Cackletta</a:t>
            </a:r>
            <a:endParaRPr lang="en-US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98E199-28B3-41E4-8526-4FBA82DD0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4912" y="3125045"/>
            <a:ext cx="2314575" cy="1981200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2B430AF-59A2-44CD-AE22-6E16065D9082}"/>
              </a:ext>
            </a:extLst>
          </p:cNvPr>
          <p:cNvSpPr txBox="1">
            <a:spLocks/>
          </p:cNvSpPr>
          <p:nvPr/>
        </p:nvSpPr>
        <p:spPr>
          <a:xfrm>
            <a:off x="9310687" y="5384998"/>
            <a:ext cx="1828800" cy="489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Croco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770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83A3-1E81-437D-9233-C0CDA8A5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in trouble.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14DFA-987C-4ABA-A58E-96A0EE25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Bridge pattern to the rescue.</a:t>
            </a:r>
          </a:p>
          <a:p>
            <a:r>
              <a:rPr lang="en-US" dirty="0"/>
              <a:t>The problem the bridge pattern in trying to solve is when you want to divide and organize a monolithic class that has several variants of some functionality.  Like the previous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A9E2-32E9-4B61-808F-2B8992B1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2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4E06-4A87-482A-8F5A-28FF5D5B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the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8FE3D-6BD2-405B-9D7E-F01CD9DB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9</a:t>
            </a:fld>
            <a:endParaRPr lang="en-US" dirty="0"/>
          </a:p>
        </p:txBody>
      </p:sp>
      <p:pic>
        <p:nvPicPr>
          <p:cNvPr id="14" name="Content Placeholder 13" descr="Diagram&#10;&#10;Description automatically generated">
            <a:extLst>
              <a:ext uri="{FF2B5EF4-FFF2-40B4-BE49-F238E27FC236}">
                <a16:creationId xmlns:a16="http://schemas.microsoft.com/office/drawing/2014/main" id="{EC31E631-20B6-49CA-93C5-9AFA579BE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335689"/>
            <a:ext cx="5801783" cy="4351338"/>
          </a:xfr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481DB36-2E4A-4B67-A780-85148D3841EB}"/>
              </a:ext>
            </a:extLst>
          </p:cNvPr>
          <p:cNvSpPr txBox="1">
            <a:spLocks/>
          </p:cNvSpPr>
          <p:nvPr/>
        </p:nvSpPr>
        <p:spPr>
          <a:xfrm>
            <a:off x="838200" y="5033639"/>
            <a:ext cx="10515600" cy="1143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reason this pattern is named bridge because it simply looks like a bridge!</a:t>
            </a:r>
          </a:p>
        </p:txBody>
      </p:sp>
    </p:spTree>
    <p:extLst>
      <p:ext uri="{BB962C8B-B14F-4D97-AF65-F5344CB8AC3E}">
        <p14:creationId xmlns:p14="http://schemas.microsoft.com/office/powerpoint/2010/main" val="138100291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F3951BA34FD54AB89B3139D5656E87" ma:contentTypeVersion="11" ma:contentTypeDescription="Crée un document." ma:contentTypeScope="" ma:versionID="7cf74c251cc8e1b0d074941d005e3671">
  <xsd:schema xmlns:xsd="http://www.w3.org/2001/XMLSchema" xmlns:xs="http://www.w3.org/2001/XMLSchema" xmlns:p="http://schemas.microsoft.com/office/2006/metadata/properties" xmlns:ns3="ed970b4a-6354-4889-9d4f-6ad9e9377f1b" xmlns:ns4="df149b3e-ad77-4252-bedf-21936cbce912" targetNamespace="http://schemas.microsoft.com/office/2006/metadata/properties" ma:root="true" ma:fieldsID="8764220e8aa917df834a573c50f2c2ee" ns3:_="" ns4:_="">
    <xsd:import namespace="ed970b4a-6354-4889-9d4f-6ad9e9377f1b"/>
    <xsd:import namespace="df149b3e-ad77-4252-bedf-21936cbce91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0b4a-6354-4889-9d4f-6ad9e9377f1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149b3e-ad77-4252-bedf-21936cbce9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D5FF3F-2B3D-48B8-B5A5-5DA26E1FF1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970b4a-6354-4889-9d4f-6ad9e9377f1b"/>
    <ds:schemaRef ds:uri="df149b3e-ad77-4252-bedf-21936cbce9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ed970b4a-6354-4889-9d4f-6ad9e9377f1b"/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df149b3e-ad77-4252-bedf-21936cbce91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{877C7843-E9F5-469A-8ED5-992996479C00}tf89338750_win32</Template>
  <TotalTime>140</TotalTime>
  <Words>397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Univers</vt:lpstr>
      <vt:lpstr>GradientUnivers</vt:lpstr>
      <vt:lpstr>Bridge Pattern</vt:lpstr>
      <vt:lpstr>background</vt:lpstr>
      <vt:lpstr>attacks</vt:lpstr>
      <vt:lpstr>Let put it in perspective</vt:lpstr>
      <vt:lpstr>Classes we need</vt:lpstr>
      <vt:lpstr>No worries I can do it</vt:lpstr>
      <vt:lpstr>Version 2 </vt:lpstr>
      <vt:lpstr>We are in trouble.</vt:lpstr>
      <vt:lpstr>Here is the pattern</vt:lpstr>
      <vt:lpstr>Convert the pattern to our case </vt:lpstr>
      <vt:lpstr>The code (attack part)</vt:lpstr>
      <vt:lpstr>The code (villain part)</vt:lpstr>
      <vt:lpstr>The code (Mario)</vt:lpstr>
      <vt:lpstr>The code (Main)</vt:lpstr>
      <vt:lpstr>The code (download)</vt:lpstr>
      <vt:lpstr>More info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 Pattern</dc:title>
  <dc:creator>Sura WATTHANALAMLERT</dc:creator>
  <cp:lastModifiedBy>Sura WATTHANALAMLERT</cp:lastModifiedBy>
  <cp:revision>2</cp:revision>
  <dcterms:created xsi:type="dcterms:W3CDTF">2022-06-08T11:52:29Z</dcterms:created>
  <dcterms:modified xsi:type="dcterms:W3CDTF">2022-06-10T01:00:31Z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0x0101002FF3951BA34FD54AB89B3139D5656E87</vt:lpwstr>
  </property>
</Properties>
</file>