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73C5-6162-9A6C-C73A-6D595497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76C1-D1A5-0791-0963-F1B86AA41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D2AA-D133-4948-777B-50FEE23C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69AA-451E-10F3-5BC3-537CF48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E0089-1FF9-4048-52FC-0327BD14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81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7024-476E-E34C-9913-593382D6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761BA-EC39-B7EE-07C6-116341FC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53A9-8BE4-1D81-4DF3-ECEA8BEF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3745-4EC9-6809-3D7F-9B813349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CFC2-43D1-997B-5ECF-7E7D94CF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9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F7949-DDEE-EDBE-F728-5CFC7B6E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2B30C-CC18-FF66-966B-C5215D3BF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8AB9-E26F-FF67-498A-219634DF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CA6-3DB9-BEBC-4FBA-CA71EB80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6687-3AB1-4F60-B6F5-0FAC048F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0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816F-B7FF-45BD-58D3-0E8F75CE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9914-CF28-9EA2-DF86-4EA274BC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B359-3491-070B-6675-0B5FA11F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0CD7-482F-9826-3FE7-23B3CFD8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D483-3F3E-ED31-095A-8ADF7736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A202-2770-4AF4-DE0D-156E44F6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4159-22C3-61CA-96FE-150BC087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3DE9-400D-7D1A-7D8D-1119DD66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A697-BACD-B335-3676-E7CA19CF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E574-3B3B-42A7-FCED-91F9A0F2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778-E4B1-CB9E-4129-189BCC1C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0627-369D-3362-8C01-8B60FC97A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3E68-800A-5431-FB60-FEE952256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89B3-4BE2-C032-13C6-961CFB8B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684C-CEE9-C4C6-E20E-5B677C30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0D0EB-0845-AC18-B8E1-7DE44D91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7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3AA2-41C5-290B-90CE-D923AD89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85EB-60DA-6247-71F2-E80F35F9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A56ED-3BDE-3143-C5F8-6436A3CF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E11E3-136C-C72D-7F8E-D9FE5E497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C04BF-1A68-D1CA-7929-4B152CB94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C2B5-CD4F-A295-84D8-58D1E662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5E74E-8CC1-DC55-DCCE-BE5E5E46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F2456-5D3C-9F59-7B07-81121F07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CED8-B893-765F-3606-25333053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D8E1E-3EAB-10E0-8ED9-70D4A619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88FD0-1A5D-FF00-1220-BBA0D5A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73847-8696-1A28-311D-9785D841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0F9BD-2DEE-C492-BDB2-37007331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6A735-B041-7EBB-4147-EADD6E92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3F38-D3D2-B80D-17F1-08AA18E6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10F6-632B-32C3-FD0E-F239FF99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E40-8A03-536B-BC59-19370B23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28A07-D5C9-1F7F-78DF-D3A15131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F270F-83A3-DC4A-6884-BFECE23B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DD828-DF42-3834-2E76-6F207502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BE94-6E1A-784F-51A2-6B4FAA76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54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3256-2D4A-43EE-CB43-832CCA26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2A7C4-2D20-2AF5-2916-28C1CF4B9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1FC34-5CC1-2DDD-D10C-5B19C337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EC6B-7F16-A211-92FC-02709D94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A656-2F61-FF93-D622-EB547FE9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FC5B-0A37-0E4D-E7BA-76036B4C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93B85-D55A-CBDB-72E3-65FB754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ED672-B194-537B-7A44-2382A846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0F5B-F815-069C-5682-31BEBD068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4E143-7CC7-4BE6-B8C6-1C5562E9BA83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D9B2-56DE-6891-D018-72263D8A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37665-B4B9-31D7-A2B3-889C9952D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F046-4B8B-4325-BF2B-517076FFF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920AB-62C2-1155-A1CD-4984B6DDB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5" y="768470"/>
            <a:ext cx="11279149" cy="53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DAA1B-5F87-9D4A-DE1F-90738AA0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" y="526211"/>
            <a:ext cx="12024996" cy="58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4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02DDF-87F3-10EC-9F6D-F4586372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3" y="627617"/>
            <a:ext cx="10851674" cy="56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6E60D-AFCF-DD14-85C4-D534941A1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"/>
          <a:stretch/>
        </p:blipFill>
        <p:spPr>
          <a:xfrm>
            <a:off x="820018" y="276045"/>
            <a:ext cx="10377070" cy="63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DA4C7-67DA-4CDD-A780-6411F21B4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3417"/>
          <a:stretch/>
        </p:blipFill>
        <p:spPr>
          <a:xfrm>
            <a:off x="225389" y="845389"/>
            <a:ext cx="11741222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F70E44-D065-D635-7D05-C0F8A4808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1" b="6859"/>
          <a:stretch/>
        </p:blipFill>
        <p:spPr>
          <a:xfrm>
            <a:off x="1062588" y="547408"/>
            <a:ext cx="10066824" cy="59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60AA-ACAF-34EA-8900-8F32E910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1" y="284671"/>
            <a:ext cx="10471597" cy="62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122FD-4DCB-2C92-5F50-511F261B0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5" y="207033"/>
            <a:ext cx="11547890" cy="64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A5B37-6035-09D1-8A55-843AE1BE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0"/>
          <a:stretch/>
        </p:blipFill>
        <p:spPr>
          <a:xfrm>
            <a:off x="720572" y="414068"/>
            <a:ext cx="10457558" cy="58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DD3E9-4C1F-4797-DA97-FFBE0650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7" y="414068"/>
            <a:ext cx="11791946" cy="53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Suraya Ahlam</dc:creator>
  <cp:lastModifiedBy>Suraya Ahlam</cp:lastModifiedBy>
  <cp:revision>2</cp:revision>
  <dcterms:created xsi:type="dcterms:W3CDTF">2023-11-08T22:45:48Z</dcterms:created>
  <dcterms:modified xsi:type="dcterms:W3CDTF">2023-11-13T00:03:43Z</dcterms:modified>
</cp:coreProperties>
</file>