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993" r:id="rId2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ya Ahlam" userId="f47048f6d6ed791f" providerId="LiveId" clId="{F0C448AE-D19D-4773-A6EE-DD4B4457D34A}"/>
    <pc:docChg chg="undo custSel modSld">
      <pc:chgData name="Suraya Ahlam" userId="f47048f6d6ed791f" providerId="LiveId" clId="{F0C448AE-D19D-4773-A6EE-DD4B4457D34A}" dt="2023-11-21T22:00:08.988" v="69" actId="3062"/>
      <pc:docMkLst>
        <pc:docMk/>
      </pc:docMkLst>
      <pc:sldChg chg="addSp delSp modSp mod">
        <pc:chgData name="Suraya Ahlam" userId="f47048f6d6ed791f" providerId="LiveId" clId="{F0C448AE-D19D-4773-A6EE-DD4B4457D34A}" dt="2023-11-21T22:00:08.988" v="69" actId="3062"/>
        <pc:sldMkLst>
          <pc:docMk/>
          <pc:sldMk cId="815603754" sldId="259"/>
        </pc:sldMkLst>
        <pc:spChg chg="add mod">
          <ac:chgData name="Suraya Ahlam" userId="f47048f6d6ed791f" providerId="LiveId" clId="{F0C448AE-D19D-4773-A6EE-DD4B4457D34A}" dt="2023-11-21T21:58:40.427" v="44" actId="3062"/>
          <ac:spMkLst>
            <pc:docMk/>
            <pc:sldMk cId="815603754" sldId="259"/>
            <ac:spMk id="3" creationId="{7C9E59CB-B1B3-514A-8B72-B61A2B5D8596}"/>
          </ac:spMkLst>
        </pc:spChg>
        <pc:spChg chg="add mod">
          <ac:chgData name="Suraya Ahlam" userId="f47048f6d6ed791f" providerId="LiveId" clId="{F0C448AE-D19D-4773-A6EE-DD4B4457D34A}" dt="2023-11-21T22:00:08.988" v="69" actId="3062"/>
          <ac:spMkLst>
            <pc:docMk/>
            <pc:sldMk cId="815603754" sldId="259"/>
            <ac:spMk id="5" creationId="{D9102C21-0AA4-BFC4-FC43-EE04B970BED8}"/>
          </ac:spMkLst>
        </pc:spChg>
        <pc:picChg chg="mod">
          <ac:chgData name="Suraya Ahlam" userId="f47048f6d6ed791f" providerId="LiveId" clId="{F0C448AE-D19D-4773-A6EE-DD4B4457D34A}" dt="2023-11-21T21:59:28.948" v="64" actId="1076"/>
          <ac:picMkLst>
            <pc:docMk/>
            <pc:sldMk cId="815603754" sldId="259"/>
            <ac:picMk id="2" creationId="{B4020CE4-E5E3-43F2-8852-6B64144EA8CC}"/>
          </ac:picMkLst>
        </pc:picChg>
        <pc:picChg chg="add del mod">
          <ac:chgData name="Suraya Ahlam" userId="f47048f6d6ed791f" providerId="LiveId" clId="{F0C448AE-D19D-4773-A6EE-DD4B4457D34A}" dt="2023-11-21T21:56:57.498" v="5" actId="478"/>
          <ac:picMkLst>
            <pc:docMk/>
            <pc:sldMk cId="815603754" sldId="259"/>
            <ac:picMk id="4" creationId="{AC04D338-AE3D-4107-895E-65654B3C0E45}"/>
          </ac:picMkLst>
        </pc:picChg>
        <pc:picChg chg="del">
          <ac:chgData name="Suraya Ahlam" userId="f47048f6d6ed791f" providerId="LiveId" clId="{F0C448AE-D19D-4773-A6EE-DD4B4457D34A}" dt="2023-11-21T21:56:14.758" v="0" actId="478"/>
          <ac:picMkLst>
            <pc:docMk/>
            <pc:sldMk cId="815603754" sldId="259"/>
            <ac:picMk id="6" creationId="{BA2141A1-AC59-4C87-85A4-0A77CFD265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0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1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8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01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3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41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17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25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9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2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95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9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2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3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869E-896F-47E6-AFCF-C128BA7A6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384" y="463826"/>
            <a:ext cx="9422294" cy="156375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Multi-User Group Chat GUI Application</a:t>
            </a:r>
            <a:br>
              <a:rPr lang="en-US" sz="4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6DD6B-6A92-4884-AE90-666C8B15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4" y="1550504"/>
            <a:ext cx="9859596" cy="5307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66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8BC3B-6F03-4264-B97B-312B2082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0"/>
            <a:ext cx="995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440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3937-0F92-4AD2-B434-0C8FEB85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25707"/>
          </a:xfrm>
        </p:spPr>
        <p:txBody>
          <a:bodyPr>
            <a:noAutofit/>
          </a:bodyPr>
          <a:lstStyle/>
          <a:p>
            <a:r>
              <a:rPr lang="en-US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Limitations: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E4BEE-868C-4208-9151-3875BD1A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38400"/>
            <a:ext cx="8791575" cy="2819400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limitations in our application. First it is not nicely designed. And we can only send text messages. No emojis or files or pictures or videos.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426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E3FF-DB27-408E-BE44-D71BF60CE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18472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</a:t>
            </a:r>
            <a:endParaRPr lang="en-US" sz="54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923C7-455E-4236-A6B2-37061D7F6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37183"/>
            <a:ext cx="8791575" cy="26206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File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Voice chat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Video chat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920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F548B3B-4F7C-4361-8975-54399079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596347"/>
            <a:ext cx="10072468" cy="60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2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20CE4-E5E3-43F2-8852-6B64144EA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9E59CB-B1B3-514A-8B72-B61A2B5D8596}"/>
              </a:ext>
            </a:extLst>
          </p:cNvPr>
          <p:cNvSpPr txBox="1"/>
          <p:nvPr/>
        </p:nvSpPr>
        <p:spPr>
          <a:xfrm>
            <a:off x="6676845" y="2035833"/>
            <a:ext cx="441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Represented By: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02C21-0AA4-BFC4-FC43-EE04B970BED8}"/>
              </a:ext>
            </a:extLst>
          </p:cNvPr>
          <p:cNvSpPr txBox="1"/>
          <p:nvPr/>
        </p:nvSpPr>
        <p:spPr>
          <a:xfrm>
            <a:off x="8285462" y="3059668"/>
            <a:ext cx="274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Suraya Ahlam</a:t>
            </a:r>
            <a:endParaRPr lang="en-GB" sz="36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6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1BE8-7DA6-49D6-98EA-27F654CE0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83515"/>
          </a:xfrm>
        </p:spPr>
        <p:txBody>
          <a:bodyPr>
            <a:normAutofit fontScale="90000"/>
          </a:bodyPr>
          <a:lstStyle/>
          <a:p>
            <a:r>
              <a:rPr lang="en-US" sz="6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1B935-940E-4404-A49A-1C41A6C32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05878"/>
            <a:ext cx="8791575" cy="295192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Chat Application provides communication between two parties i.e. sender and receiver.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The sender is someone who initiates and send a message to other known as receiver; receiver at other end, receives the message.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 The main reason for the development of the chat application was the growth it provided for the marketing and purchase channels.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320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9CB7-636E-4414-ABC2-07FAFC8E8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23613"/>
            <a:ext cx="8791575" cy="1125674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History: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5F355-5B72-4DAD-859D-369F00E94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57670"/>
            <a:ext cx="8791575" cy="2796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In the early 1980s, Quantum Link or Q-Link was introduced by Commodore.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2000’s Skype and Yahoo chat room.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late 2000s Blackberry Messenger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015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2F6E-A146-479E-AB5F-FF12F91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50039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Workflow: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2D36A-4ED5-49FF-8D03-A8741A0DD9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27583"/>
            <a:ext cx="9905998" cy="36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26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1AD4-B3EA-4216-9ACB-8FE4D022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97985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Modules: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FFC7-F189-4658-AE77-87BFB821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2870"/>
            <a:ext cx="8791575" cy="3004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Socket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Threading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Pyqt5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Client_ui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Connect_ui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5011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3AB7-E1F4-4DA4-8AFA-08B0217A7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54157"/>
            <a:ext cx="8791575" cy="848139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Server.py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D2D01-3BCB-4A21-A4F2-ADAEAF00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19130"/>
            <a:ext cx="8791575" cy="29386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Server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Connect to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Receive message</a:t>
            </a:r>
            <a:endParaRPr lang="en-US" sz="1800" b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Send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936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B41E-74A1-435F-A8C3-2CDB8A8AB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1792"/>
            <a:ext cx="8791575" cy="1974574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Client.py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3F516-9D90-4598-B805-72F909FB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74574"/>
            <a:ext cx="8791575" cy="32832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Client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btn_connect_clicked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show_message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Send message </a:t>
            </a:r>
            <a:endParaRPr 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ReceiveThread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receive_message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() </a:t>
            </a:r>
            <a:endParaRPr lang="en-US" sz="1800" b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59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00490-B52F-441A-A502-63629170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0"/>
            <a:ext cx="10005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9874"/>
      </p:ext>
    </p:extLst>
  </p:cSld>
  <p:clrMapOvr>
    <a:masterClrMapping/>
  </p:clrMapOvr>
  <p:transition spd="slow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198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Rockwell</vt:lpstr>
      <vt:lpstr>Tw Cen MT</vt:lpstr>
      <vt:lpstr>BrushVTI</vt:lpstr>
      <vt:lpstr>Circuit</vt:lpstr>
      <vt:lpstr>Multi-User Group Chat GUI Application </vt:lpstr>
      <vt:lpstr>PowerPoint Presentation</vt:lpstr>
      <vt:lpstr>Introduction:  </vt:lpstr>
      <vt:lpstr>History:</vt:lpstr>
      <vt:lpstr>Workflow:</vt:lpstr>
      <vt:lpstr>Modules:</vt:lpstr>
      <vt:lpstr>Server.py</vt:lpstr>
      <vt:lpstr>Client.py </vt:lpstr>
      <vt:lpstr>PowerPoint Presentation</vt:lpstr>
      <vt:lpstr>PowerPoint Presentation</vt:lpstr>
      <vt:lpstr>Limitations: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</dc:title>
  <dc:creator>Suraiya Ahlam</dc:creator>
  <cp:lastModifiedBy>Suraya Ahlam</cp:lastModifiedBy>
  <cp:revision>20</cp:revision>
  <dcterms:created xsi:type="dcterms:W3CDTF">2021-01-05T19:12:13Z</dcterms:created>
  <dcterms:modified xsi:type="dcterms:W3CDTF">2023-11-21T22:00:22Z</dcterms:modified>
</cp:coreProperties>
</file>