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SURYA M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312214326/9E8EA3455774F7DAE8543BC23C2A2C8E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600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44</cp:revision>
  <dcterms:created xsi:type="dcterms:W3CDTF">2024-03-29T15:07:22Z</dcterms:created>
  <dcterms:modified xsi:type="dcterms:W3CDTF">2024-08-28T10:22:28Z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