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75C54-B9C2-49A7-8FC7-8AA0CBCADAD4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3398A9-2056-454E-ABEC-2F2FB2DF0C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1813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«Читаем». Сначала мы решим первую</a:t>
            </a:r>
            <a:r>
              <a:rPr lang="ru-RU" baseline="0" dirty="0" smtClean="0"/>
              <a:t> половину задачи. Для этого</a:t>
            </a:r>
            <a:r>
              <a:rPr lang="ru-RU" dirty="0" smtClean="0"/>
              <a:t> мы построим собственно сам тетраэдр</a:t>
            </a:r>
            <a:r>
              <a:rPr lang="ru-RU" baseline="0" dirty="0" smtClean="0"/>
              <a:t> </a:t>
            </a:r>
            <a:r>
              <a:rPr lang="en-US" baseline="0" dirty="0" smtClean="0"/>
              <a:t>ABCD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3398A9-2056-454E-ABEC-2F2FB2DF0C9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264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Построим медианы</a:t>
            </a:r>
            <a:r>
              <a:rPr lang="en-US" baseline="0" dirty="0" smtClean="0"/>
              <a:t> </a:t>
            </a:r>
            <a:r>
              <a:rPr lang="ru-RU" baseline="0" dirty="0" smtClean="0"/>
              <a:t>для граней </a:t>
            </a:r>
            <a:r>
              <a:rPr lang="en-US" baseline="0" dirty="0" smtClean="0"/>
              <a:t>ABC </a:t>
            </a:r>
            <a:r>
              <a:rPr lang="ru-RU" baseline="0" dirty="0" smtClean="0"/>
              <a:t>и </a:t>
            </a:r>
            <a:r>
              <a:rPr lang="en-US" baseline="0" dirty="0" smtClean="0"/>
              <a:t>ABD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3398A9-2056-454E-ABEC-2F2FB2DF0C9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9684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Из</a:t>
            </a:r>
            <a:r>
              <a:rPr lang="ru-RU" baseline="0" dirty="0" smtClean="0"/>
              <a:t> построенных нами 6 медиан для решения задачи будут необходимы только 2: </a:t>
            </a:r>
            <a:r>
              <a:rPr lang="en-US" baseline="0" dirty="0" smtClean="0"/>
              <a:t>CK </a:t>
            </a:r>
            <a:r>
              <a:rPr lang="ru-RU" baseline="0" dirty="0" smtClean="0"/>
              <a:t>и </a:t>
            </a:r>
            <a:r>
              <a:rPr lang="en-US" baseline="0" dirty="0" smtClean="0"/>
              <a:t>DK</a:t>
            </a:r>
            <a:r>
              <a:rPr lang="ru-RU" baseline="0" dirty="0" smtClean="0"/>
              <a:t>, а также точки пересечения медиан, </a:t>
            </a:r>
            <a:r>
              <a:rPr lang="en-US" baseline="0" dirty="0" smtClean="0"/>
              <a:t>M </a:t>
            </a:r>
            <a:r>
              <a:rPr lang="ru-RU" baseline="0" dirty="0" smtClean="0"/>
              <a:t>и </a:t>
            </a:r>
            <a:r>
              <a:rPr lang="en-US" baseline="0" dirty="0" smtClean="0"/>
              <a:t>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3398A9-2056-454E-ABEC-2F2FB2DF0C9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1768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3398A9-2056-454E-ABEC-2F2FB2DF0C9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425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3398A9-2056-454E-ABEC-2F2FB2DF0C9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701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3398A9-2056-454E-ABEC-2F2FB2DF0C9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033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Теперь приступим к решению второй части задачи. Снова построим</a:t>
            </a:r>
            <a:r>
              <a:rPr lang="ru-RU" baseline="0" dirty="0" smtClean="0"/>
              <a:t> тетраэдр </a:t>
            </a:r>
            <a:r>
              <a:rPr lang="en-US" baseline="0" dirty="0" smtClean="0"/>
              <a:t>ABCD</a:t>
            </a:r>
            <a:r>
              <a:rPr lang="ru-RU" baseline="0" dirty="0" smtClean="0"/>
              <a:t>, а также изобразим отрезки, соединяющие середины противоположных рёбер: </a:t>
            </a:r>
            <a:r>
              <a:rPr lang="en-US" baseline="0" dirty="0" smtClean="0"/>
              <a:t>NQ, MP, RS, </a:t>
            </a:r>
            <a:r>
              <a:rPr lang="ru-RU" baseline="0" dirty="0" smtClean="0"/>
              <a:t>а также отрезки </a:t>
            </a:r>
            <a:r>
              <a:rPr lang="en-US" baseline="0" dirty="0" smtClean="0"/>
              <a:t>NM, MQ, QP, PN.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3398A9-2056-454E-ABEC-2F2FB2DF0C9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041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3398A9-2056-454E-ABEC-2F2FB2DF0C9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9218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EFC3-0FBD-43A9-BDC2-1260630E9668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C78D-11EC-4515-B47B-A99C0B7B71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79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EFC3-0FBD-43A9-BDC2-1260630E9668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C78D-11EC-4515-B47B-A99C0B7B71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3721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EFC3-0FBD-43A9-BDC2-1260630E9668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C78D-11EC-4515-B47B-A99C0B7B71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041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EFC3-0FBD-43A9-BDC2-1260630E9668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C78D-11EC-4515-B47B-A99C0B7B71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7252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EFC3-0FBD-43A9-BDC2-1260630E9668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C78D-11EC-4515-B47B-A99C0B7B71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4683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EFC3-0FBD-43A9-BDC2-1260630E9668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C78D-11EC-4515-B47B-A99C0B7B71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7515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EFC3-0FBD-43A9-BDC2-1260630E9668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C78D-11EC-4515-B47B-A99C0B7B71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858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EFC3-0FBD-43A9-BDC2-1260630E9668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C78D-11EC-4515-B47B-A99C0B7B71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989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EFC3-0FBD-43A9-BDC2-1260630E9668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C78D-11EC-4515-B47B-A99C0B7B71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643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EFC3-0FBD-43A9-BDC2-1260630E9668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C78D-11EC-4515-B47B-A99C0B7B71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3262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EFC3-0FBD-43A9-BDC2-1260630E9668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C78D-11EC-4515-B47B-A99C0B7B71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9342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4EFC3-0FBD-43A9-BDC2-1260630E9668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3C78D-11EC-4515-B47B-A99C0B7B71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3946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786" y="2321170"/>
            <a:ext cx="858483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45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5125"/>
            <a:ext cx="4929554" cy="580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68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066" y="532301"/>
            <a:ext cx="4362450" cy="181927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470" y="532301"/>
            <a:ext cx="4601308" cy="535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237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1064" y="585055"/>
            <a:ext cx="4362450" cy="18192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1064" y="2761517"/>
            <a:ext cx="4219575" cy="1581150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527" y="585055"/>
            <a:ext cx="4561742" cy="536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56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1064" y="585055"/>
            <a:ext cx="4362450" cy="18192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1064" y="2761517"/>
            <a:ext cx="4219575" cy="158115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5813" y="4444512"/>
            <a:ext cx="4410075" cy="8001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015" y="585055"/>
            <a:ext cx="4284778" cy="533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99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251" y="302236"/>
            <a:ext cx="4362450" cy="18192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1064" y="2315029"/>
            <a:ext cx="4219575" cy="158115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7251" y="3994885"/>
            <a:ext cx="4410075" cy="8001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1064" y="4794985"/>
            <a:ext cx="4048125" cy="159067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750" y="302236"/>
            <a:ext cx="5244612" cy="608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19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229" y="413604"/>
            <a:ext cx="4219575" cy="2390775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37" y="561608"/>
            <a:ext cx="420052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076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229" y="413604"/>
            <a:ext cx="4219575" cy="239077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6229" y="3024553"/>
            <a:ext cx="4391025" cy="280987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152" y="1203080"/>
            <a:ext cx="442912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33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338" y="2261454"/>
            <a:ext cx="104965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31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1488</TotalTime>
  <Words>99</Words>
  <Application>Microsoft Office PowerPoint</Application>
  <PresentationFormat>Широкоэкранный</PresentationFormat>
  <Paragraphs>12</Paragraphs>
  <Slides>9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Kirill</cp:lastModifiedBy>
  <cp:revision>16</cp:revision>
  <dcterms:created xsi:type="dcterms:W3CDTF">2021-12-12T18:03:04Z</dcterms:created>
  <dcterms:modified xsi:type="dcterms:W3CDTF">2021-12-14T09:52:28Z</dcterms:modified>
</cp:coreProperties>
</file>