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78" r:id="rId5"/>
    <p:sldId id="279" r:id="rId6"/>
    <p:sldId id="280" r:id="rId7"/>
    <p:sldId id="283" r:id="rId8"/>
    <p:sldId id="276" r:id="rId9"/>
  </p:sldIdLst>
  <p:sldSz cx="9144000" cy="6858000" type="screen4x3"/>
  <p:notesSz cx="6858000" cy="994727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Средний стиль 1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Средний стиль 1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8B1032C-EA38-4F05-BA0D-38AFFFC7BED3}" styleName="Светлый стиль 3 -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17" autoAdjust="0"/>
    <p:restoredTop sz="96404" autoAdjust="0"/>
  </p:normalViewPr>
  <p:slideViewPr>
    <p:cSldViewPr>
      <p:cViewPr varScale="1">
        <p:scale>
          <a:sx n="115" d="100"/>
          <a:sy n="115" d="100"/>
        </p:scale>
        <p:origin x="148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9289F-FFF9-4E12-8B37-5813D7D10352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C6E52-8AC0-4F02-99BB-993A4808B3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039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1DA71-376E-4AF3-ABA1-E6139D4A4D88}" type="datetimeFigureOut">
              <a:rPr lang="ru-RU" smtClean="0"/>
              <a:pPr/>
              <a:t>07.10.2021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E81FAB-04D8-4854-896C-6C50967F444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1207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81FAB-04D8-4854-896C-6C50967F4448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9153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6687-6B6D-4135-AFF0-3699F2F73529}" type="datetimeFigureOut">
              <a:rPr lang="ru-RU" smtClean="0"/>
              <a:pPr/>
              <a:t>07.10.2021</a:t>
            </a:fld>
            <a:endParaRPr lang="ru-RU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254751B-1B02-4C95-87C6-B8CF22FBE75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6687-6B6D-4135-AFF0-3699F2F73529}" type="datetimeFigureOut">
              <a:rPr lang="ru-RU" smtClean="0"/>
              <a:pPr/>
              <a:t>07.10.2021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751B-1B02-4C95-87C6-B8CF22FBE75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6687-6B6D-4135-AFF0-3699F2F73529}" type="datetimeFigureOut">
              <a:rPr lang="ru-RU" smtClean="0"/>
              <a:pPr/>
              <a:t>07.10.2021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751B-1B02-4C95-87C6-B8CF22FBE75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7" name="Содержимое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6687-6B6D-4135-AFF0-3699F2F73529}" type="datetimeFigureOut">
              <a:rPr lang="ru-RU" smtClean="0"/>
              <a:pPr/>
              <a:t>07.10.2021</a:t>
            </a:fld>
            <a:endParaRPr lang="ru-RU" dirty="0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254751B-1B02-4C95-87C6-B8CF22FBE75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6687-6B6D-4135-AFF0-3699F2F73529}" type="datetimeFigureOut">
              <a:rPr lang="ru-RU" smtClean="0"/>
              <a:pPr/>
              <a:t>07.10.2021</a:t>
            </a:fld>
            <a:endParaRPr lang="ru-RU" dirty="0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751B-1B02-4C95-87C6-B8CF22FBE75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6687-6B6D-4135-AFF0-3699F2F73529}" type="datetimeFigureOut">
              <a:rPr lang="ru-RU" smtClean="0"/>
              <a:pPr/>
              <a:t>07.10.2021</a:t>
            </a:fld>
            <a:endParaRPr lang="ru-RU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751B-1B02-4C95-87C6-B8CF22FBE75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8" name="Содержимое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6687-6B6D-4135-AFF0-3699F2F73529}" type="datetimeFigureOut">
              <a:rPr lang="ru-RU" smtClean="0"/>
              <a:pPr/>
              <a:t>07.10.2021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0254751B-1B02-4C95-87C6-B8CF22FBE75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6687-6B6D-4135-AFF0-3699F2F73529}" type="datetimeFigureOut">
              <a:rPr lang="ru-RU" smtClean="0"/>
              <a:pPr/>
              <a:t>07.10.2021</a:t>
            </a:fld>
            <a:endParaRPr lang="ru-RU" dirty="0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751B-1B02-4C95-87C6-B8CF22FBE75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6687-6B6D-4135-AFF0-3699F2F73529}" type="datetimeFigureOut">
              <a:rPr lang="ru-RU" smtClean="0"/>
              <a:pPr/>
              <a:t>07.10.2021</a:t>
            </a:fld>
            <a:endParaRPr lang="ru-RU" dirty="0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751B-1B02-4C95-87C6-B8CF22FBE75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6687-6B6D-4135-AFF0-3699F2F73529}" type="datetimeFigureOut">
              <a:rPr lang="ru-RU" smtClean="0"/>
              <a:pPr/>
              <a:t>07.10.2021</a:t>
            </a:fld>
            <a:endParaRPr lang="ru-RU" dirty="0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751B-1B02-4C95-87C6-B8CF22FBE75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6687-6B6D-4135-AFF0-3699F2F73529}" type="datetimeFigureOut">
              <a:rPr lang="ru-RU" smtClean="0"/>
              <a:pPr/>
              <a:t>07.10.2021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751B-1B02-4C95-87C6-B8CF22FBE75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AC16687-6B6D-4135-AFF0-3699F2F73529}" type="datetimeFigureOut">
              <a:rPr lang="ru-RU" smtClean="0"/>
              <a:pPr/>
              <a:t>07.10.2021</a:t>
            </a:fld>
            <a:endParaRPr lang="ru-RU" dirty="0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254751B-1B02-4C95-87C6-B8CF22FBE75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81000" y="404665"/>
            <a:ext cx="8458200" cy="6120680"/>
          </a:xfrm>
        </p:spPr>
        <p:txBody>
          <a:bodyPr>
            <a:noAutofit/>
          </a:bodyPr>
          <a:lstStyle/>
          <a:p>
            <a:r>
              <a:rPr lang="ru-RU" sz="4400" i="1" dirty="0" smtClean="0">
                <a:effectLst/>
              </a:rPr>
              <a:t/>
            </a:r>
            <a:br>
              <a:rPr lang="ru-RU" sz="4400" i="1" dirty="0" smtClean="0">
                <a:effectLst/>
              </a:rPr>
            </a:br>
            <a:r>
              <a:rPr lang="ru-RU" sz="4400" i="1" dirty="0">
                <a:effectLst/>
              </a:rPr>
              <a:t/>
            </a:r>
            <a:br>
              <a:rPr lang="ru-RU" sz="4400" i="1" dirty="0">
                <a:effectLst/>
              </a:rPr>
            </a:br>
            <a:r>
              <a:rPr lang="ru-RU" sz="4400" i="1" dirty="0" smtClean="0">
                <a:effectLst/>
              </a:rPr>
              <a:t>ВОСТОК </a:t>
            </a:r>
            <a:r>
              <a:rPr lang="ru-RU" sz="4400" i="1" dirty="0">
                <a:effectLst/>
              </a:rPr>
              <a:t>И ЗАПАД КАК ОСОБЫЕ КУЛЬТУРНО-ИСТОРИЧЕСКИЕ </a:t>
            </a:r>
            <a:r>
              <a:rPr lang="ru-RU" sz="4400" i="1" dirty="0" smtClean="0">
                <a:effectLst/>
              </a:rPr>
              <a:t>ТИПЫ</a:t>
            </a:r>
            <a:endParaRPr lang="ru-RU" sz="4400" i="1" dirty="0">
              <a:effectLst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 smtClean="0"/>
              <a:t> </a:t>
            </a:r>
            <a:r>
              <a:rPr lang="ru-RU" i="1" dirty="0" smtClean="0">
                <a:effectLst/>
              </a:rPr>
              <a:t>ВВЕДЕНИЕ</a:t>
            </a:r>
            <a:endParaRPr lang="ru-RU" i="1" dirty="0">
              <a:effectLst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Разделение культур на западные и восточные подразумевает не только их географическое расположение, но и различную ментальность населяющих эти территории народов, то есть различие в характеристике способов и методов познания мира, научных, религиозных, художественных, эстетических и духовных ценностей, основных мировоззрений, общественно – экономических и политических структур.  На Востоке и Западе свои тенденции развития, отличия, направления и есть даже сходства, хотя они и противостоят друг другу. Под Востоком понимается культура таких стран, как Япония, Китай, Индия, некоторые арабские страны, а под Западной цивилизацией страны Западной Европы. Культуры Запада и Востока во многом различны и даже противоположны, и можно выделить присущие им черты.</a:t>
            </a:r>
          </a:p>
          <a:p>
            <a:pPr marL="0" indent="0">
              <a:buNone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Конечно, восточная цивилизация была и остаётся более устойчивой, предстаёт как сплошная линия. Восточная культура очень гибкая, в ней основы цивилизации оставались и остаются незыблемыми. </a:t>
            </a:r>
            <a:b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Западная культура представляет собой культуру, ориентированную на динамический образ жизни, ценности технологического развития, совершенствование общества и культуры, бурное развитие всех сфер человеческой деятельности. На Западе цивилизация двигалась вперёд как бы рывками, которые несли с собой крушение старой системы ценностей, политических и экономических структур. Новые веяния разрушали некоторые устои цивилизации.</a:t>
            </a:r>
            <a:b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i="1" dirty="0" smtClean="0"/>
              <a:t/>
            </a:r>
            <a:br>
              <a:rPr lang="ru-RU" i="1" dirty="0" smtClean="0"/>
            </a:br>
            <a:r>
              <a:rPr lang="ru-RU" alt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Принципиальные отличия Запада и Востока (ко­торые одновременно являются и их типологическими чертами) можно проследить по следующим основным позициям:</a:t>
            </a: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>
              <a:effectLst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3"/>
          <p:cNvSpPr>
            <a:spLocks noGrp="1"/>
          </p:cNvSpPr>
          <p:nvPr>
            <p:ph type="title"/>
          </p:nvPr>
        </p:nvSpPr>
        <p:spPr>
          <a:xfrm>
            <a:off x="179512" y="215900"/>
            <a:ext cx="8610600" cy="882650"/>
          </a:xfrm>
        </p:spPr>
        <p:txBody>
          <a:bodyPr/>
          <a:lstStyle/>
          <a:p>
            <a:pPr algn="l" eaLnBrk="1" hangingPunct="1"/>
            <a:r>
              <a:rPr lang="ru-RU" altLang="ru-RU" b="1" dirty="0" smtClean="0"/>
              <a:t> </a:t>
            </a:r>
            <a:r>
              <a:rPr lang="ru-RU" altLang="ru-RU" b="1" dirty="0" smtClean="0">
                <a:effectLst/>
              </a:rPr>
              <a:t>В отношении к миру:       </a:t>
            </a:r>
            <a:endParaRPr lang="ru-RU" altLang="ru-RU" dirty="0" smtClean="0">
              <a:effectLst/>
            </a:endParaRPr>
          </a:p>
        </p:txBody>
      </p:sp>
      <p:sp>
        <p:nvSpPr>
          <p:cNvPr id="18435" name="Текст 6"/>
          <p:cNvSpPr>
            <a:spLocks noGrp="1"/>
          </p:cNvSpPr>
          <p:nvPr>
            <p:ph type="body" idx="1"/>
          </p:nvPr>
        </p:nvSpPr>
        <p:spPr>
          <a:xfrm>
            <a:off x="281444" y="1144493"/>
            <a:ext cx="4290556" cy="639762"/>
          </a:xfrm>
        </p:spPr>
        <p:txBody>
          <a:bodyPr/>
          <a:lstStyle/>
          <a:p>
            <a:pPr algn="ctr" eaLnBrk="1" hangingPunct="1"/>
            <a:r>
              <a:rPr lang="ru-RU" altLang="ru-RU" sz="3200" dirty="0" smtClean="0">
                <a:solidFill>
                  <a:srgbClr val="C00000"/>
                </a:solidFill>
              </a:rPr>
              <a:t>Запад</a:t>
            </a:r>
            <a:r>
              <a:rPr lang="ru-RU" altLang="ru-RU" dirty="0" smtClean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18436" name="Объект 7"/>
          <p:cNvSpPr>
            <a:spLocks noGrp="1"/>
          </p:cNvSpPr>
          <p:nvPr>
            <p:ph sz="half" idx="2"/>
          </p:nvPr>
        </p:nvSpPr>
        <p:spPr>
          <a:xfrm>
            <a:off x="281444" y="1916832"/>
            <a:ext cx="4290556" cy="3941763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Запад исходит из Бытия. Главное внимание — поиску его субстанции (вещества), основы. Творчество – удел Бога и человека, может быть нацелено на разумное переустройство мира. Возможны представления о несо­вершенстве мира.</a:t>
            </a:r>
          </a:p>
        </p:txBody>
      </p:sp>
      <p:sp>
        <p:nvSpPr>
          <p:cNvPr id="18437" name="Текст 8"/>
          <p:cNvSpPr>
            <a:spLocks noGrp="1"/>
          </p:cNvSpPr>
          <p:nvPr>
            <p:ph type="body" sz="quarter" idx="3"/>
          </p:nvPr>
        </p:nvSpPr>
        <p:spPr>
          <a:xfrm>
            <a:off x="4648730" y="1144493"/>
            <a:ext cx="4292241" cy="639762"/>
          </a:xfrm>
        </p:spPr>
        <p:txBody>
          <a:bodyPr>
            <a:normAutofit lnSpcReduction="10000"/>
          </a:bodyPr>
          <a:lstStyle/>
          <a:p>
            <a:pPr algn="ctr" eaLnBrk="1" hangingPunct="1"/>
            <a:r>
              <a:rPr lang="ru-RU" altLang="ru-RU" sz="3600" smtClean="0">
                <a:solidFill>
                  <a:srgbClr val="C00000"/>
                </a:solidFill>
              </a:rPr>
              <a:t>Восток</a:t>
            </a:r>
          </a:p>
        </p:txBody>
      </p:sp>
      <p:sp>
        <p:nvSpPr>
          <p:cNvPr id="18438" name="Объект 9"/>
          <p:cNvSpPr>
            <a:spLocks noGrp="1"/>
          </p:cNvSpPr>
          <p:nvPr>
            <p:ph sz="quarter" idx="4"/>
          </p:nvPr>
        </p:nvSpPr>
        <p:spPr>
          <a:xfrm>
            <a:off x="4648730" y="1916832"/>
            <a:ext cx="4288536" cy="3941763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Восток исходит из не-бытия (как до-бытия). Главное внимание — структуре мира, роли его частей. Творчество — исключительно удел неба и богов. Господ­ствует убеждение о совершенстве, гармонии мира, чуж­да мысль о его переустройстве.</a:t>
            </a:r>
          </a:p>
        </p:txBody>
      </p:sp>
    </p:spTree>
    <p:extLst>
      <p:ext uri="{BB962C8B-B14F-4D97-AF65-F5344CB8AC3E}">
        <p14:creationId xmlns:p14="http://schemas.microsoft.com/office/powerpoint/2010/main" val="3042077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Заголовок 1"/>
          <p:cNvSpPr>
            <a:spLocks noGrp="1"/>
          </p:cNvSpPr>
          <p:nvPr>
            <p:ph type="title"/>
          </p:nvPr>
        </p:nvSpPr>
        <p:spPr>
          <a:xfrm>
            <a:off x="324832" y="188640"/>
            <a:ext cx="8610600" cy="882650"/>
          </a:xfrm>
        </p:spPr>
        <p:txBody>
          <a:bodyPr/>
          <a:lstStyle/>
          <a:p>
            <a:pPr eaLnBrk="1" hangingPunct="1"/>
            <a:r>
              <a:rPr lang="ru-RU" altLang="ru-RU" b="1" dirty="0" smtClean="0">
                <a:effectLst/>
              </a:rPr>
              <a:t>В отношении к природе:</a:t>
            </a:r>
            <a:endParaRPr lang="ru-RU" altLang="ru-RU" dirty="0" smtClean="0">
              <a:effectLst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27256" y="1099076"/>
            <a:ext cx="4102100" cy="576065"/>
          </a:xfrm>
        </p:spPr>
        <p:txBody>
          <a:bodyPr rtlCol="0">
            <a:normAutofit fontScale="25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14400" dirty="0" smtClean="0">
                <a:solidFill>
                  <a:srgbClr val="C00000"/>
                </a:solidFill>
              </a:rPr>
              <a:t>Запад</a:t>
            </a:r>
            <a:endParaRPr lang="ru-RU" sz="14400" dirty="0">
              <a:solidFill>
                <a:srgbClr val="C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25839" y="1772816"/>
            <a:ext cx="4040187" cy="3951287"/>
          </a:xfrm>
        </p:spPr>
        <p:txBody>
          <a:bodyPr rtlCol="0"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Запад как бы противопоставляет Человека и Природу, причем человек повелевает природой, может изменить ее в соответствии со своими представлениями о совер­шенстве и потребностями, единство человека с приро­дой возможно через ее изменение, «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подстраивание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к человеку.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30132" y="1099075"/>
            <a:ext cx="4043362" cy="57606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dirty="0" smtClean="0">
                <a:solidFill>
                  <a:srgbClr val="C00000"/>
                </a:solidFill>
              </a:rPr>
              <a:t>Восток</a:t>
            </a:r>
            <a:endParaRPr lang="ru-RU" sz="3600" dirty="0">
              <a:solidFill>
                <a:srgbClr val="C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529356" y="1772815"/>
            <a:ext cx="4288536" cy="3951287"/>
          </a:xfrm>
        </p:spPr>
        <p:txBody>
          <a:bodyPr rtlCol="0"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осточная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культура ориентируется на нерасчлененность человека и природы, на их единство на основе приспо­собления человека к природе, когда достоинством чело­века является умение человека «вписываться» в приро­ду, в естественный ход вещей через самосовершенство­вание души и тела.</a:t>
            </a:r>
          </a:p>
        </p:txBody>
      </p:sp>
    </p:spTree>
    <p:extLst>
      <p:ext uri="{BB962C8B-B14F-4D97-AF65-F5344CB8AC3E}">
        <p14:creationId xmlns:p14="http://schemas.microsoft.com/office/powerpoint/2010/main" val="1377200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Заголовок 1"/>
          <p:cNvSpPr>
            <a:spLocks noGrp="1"/>
          </p:cNvSpPr>
          <p:nvPr>
            <p:ph type="title"/>
          </p:nvPr>
        </p:nvSpPr>
        <p:spPr>
          <a:xfrm>
            <a:off x="468313" y="116632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sz="2400" b="1" dirty="0" smtClean="0">
                <a:effectLst/>
              </a:rPr>
              <a:t>В понимании устройства мироздания, человеческой             приро­ды и человеческого бытия, механизмов исторического  про­цесса:</a:t>
            </a:r>
            <a:endParaRPr lang="ru-RU" altLang="ru-RU" sz="2400" dirty="0" smtClean="0">
              <a:effectLst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8313" y="1264133"/>
            <a:ext cx="4290556" cy="639762"/>
          </a:xfrm>
        </p:spPr>
        <p:txBody>
          <a:bodyPr rtlCol="0">
            <a:normAutofit fontScale="25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12800" dirty="0" smtClean="0">
                <a:solidFill>
                  <a:srgbClr val="C00000"/>
                </a:solidFill>
              </a:rPr>
              <a:t>Запад</a:t>
            </a:r>
            <a:r>
              <a:rPr lang="ru-RU" sz="16000" dirty="0" smtClean="0">
                <a:solidFill>
                  <a:srgbClr val="C00000"/>
                </a:solidFill>
              </a:rPr>
              <a:t> </a:t>
            </a:r>
            <a:endParaRPr lang="ru-RU" sz="16000" dirty="0">
              <a:solidFill>
                <a:srgbClr val="C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6628" y="1772816"/>
            <a:ext cx="4040187" cy="3951287"/>
          </a:xfrm>
        </p:spPr>
        <p:txBody>
          <a:bodyPr rtlCol="0"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соответствии с принципом антропоцентризма в центр мироздания поставлен сам человек, достаточно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совершен­ный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чтобы игнорировать какую-либо иную, трансцен­дентную волю. Идеология гуманизма провозглашает правомерность подчине­ния всего сущего интересам человека. 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3438" y="1259632"/>
            <a:ext cx="4292241" cy="63976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200" dirty="0" smtClean="0">
                <a:solidFill>
                  <a:srgbClr val="C00000"/>
                </a:solidFill>
              </a:rPr>
              <a:t>Восток</a:t>
            </a:r>
            <a:endParaRPr lang="ru-RU" sz="3200" dirty="0">
              <a:solidFill>
                <a:srgbClr val="C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3438" y="1705584"/>
            <a:ext cx="4043362" cy="4278313"/>
          </a:xfrm>
        </p:spPr>
        <p:txBody>
          <a:bodyPr rtlCol="0"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ринцип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теоцентризма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предполагающий в основе ми­роздания некую высшую трансцендентную волю; при­звание человека — научиться распознавать эту волю, «входить» в нее и творить ее как свою собственную.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Только постоянно пребывая в этой высшей воле, доброволь­но соединяя с ней свою собственную, можно преодолеть ко­нечность своего бытия.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503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i="1" dirty="0" smtClean="0"/>
              <a:t> </a:t>
            </a:r>
            <a:r>
              <a:rPr lang="ru-RU" sz="3100" i="1" dirty="0" smtClean="0">
                <a:effectLst/>
              </a:rPr>
              <a:t>Образ человека в культурах востока и запада</a:t>
            </a:r>
            <a:endParaRPr lang="ru-RU" sz="3100" i="1" dirty="0">
              <a:effectLst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Отличие понимания человека в восточной цивилизации от понимания человека в западной цивилизации касается отношения человека к самому себе, миру, природе, обществу. Для человека восточной цивилизации характерна неразрывная связь с природой, нацеленность на гармоничное вживание в природу, в окружающую среду, а не стремление к деятельному ее изменению, как это свойственно человеку западной цивилизации. Вектор активности восточного человека, в отличие от западного, направлен не вовне, а на внутреннее самосовершенствование, самопознание.</a:t>
            </a:r>
          </a:p>
          <a:p>
            <a:pPr>
              <a:buFont typeface="Wingdings" pitchFamily="2" charset="2"/>
              <a:buChar char="v"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человека же западной (техногенной) цивилизации была характерна иная установка, согласно которой человек, вооруженный знаниями, должен покорять, изменять, подчинять себе природу, рассматривая ее как мастерскую, безграничную кладовую для удовлетворения своих потребностей и распространяя такое силовое отношение и на социальное переустройство мира.</a:t>
            </a:r>
          </a:p>
        </p:txBody>
      </p:sp>
    </p:spTree>
    <p:extLst>
      <p:ext uri="{BB962C8B-B14F-4D97-AF65-F5344CB8AC3E}">
        <p14:creationId xmlns:p14="http://schemas.microsoft.com/office/powerpoint/2010/main" val="2837080437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60848"/>
            <a:ext cx="8686800" cy="2304256"/>
          </a:xfrm>
        </p:spPr>
        <p:txBody>
          <a:bodyPr>
            <a:normAutofit/>
          </a:bodyPr>
          <a:lstStyle/>
          <a:p>
            <a:r>
              <a:rPr lang="ru-RU" sz="4800" dirty="0" smtClean="0">
                <a:effectLst/>
              </a:rPr>
              <a:t>Спасибо за внимание</a:t>
            </a:r>
            <a:endParaRPr lang="ru-RU" sz="4800" dirty="0">
              <a:effectLst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2294</TotalTime>
  <Words>545</Words>
  <Application>Microsoft Office PowerPoint</Application>
  <PresentationFormat>Экран (4:3)</PresentationFormat>
  <Paragraphs>26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Arial</vt:lpstr>
      <vt:lpstr>Calibri</vt:lpstr>
      <vt:lpstr>Franklin Gothic Book</vt:lpstr>
      <vt:lpstr>Franklin Gothic Medium</vt:lpstr>
      <vt:lpstr>Times New Roman</vt:lpstr>
      <vt:lpstr>Wingdings</vt:lpstr>
      <vt:lpstr>Wingdings 2</vt:lpstr>
      <vt:lpstr>Трек</vt:lpstr>
      <vt:lpstr>  ВОСТОК И ЗАПАД КАК ОСОБЫЕ КУЛЬТУРНО-ИСТОРИЧЕСКИЕ ТИПЫ</vt:lpstr>
      <vt:lpstr> ВВЕДЕНИЕ</vt:lpstr>
      <vt:lpstr>Презентация PowerPoint</vt:lpstr>
      <vt:lpstr> В отношении к миру:       </vt:lpstr>
      <vt:lpstr>В отношении к природе:</vt:lpstr>
      <vt:lpstr>В понимании устройства мироздания, человеческой             приро­ды и человеческого бытия, механизмов исторического  про­цесса:</vt:lpstr>
      <vt:lpstr> Образ человека в культурах востока и запада</vt:lpstr>
      <vt:lpstr>Спасибо за внимание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Отличия Восточной и </dc:title>
  <dc:creator>Admin</dc:creator>
  <cp:lastModifiedBy>Kirill</cp:lastModifiedBy>
  <cp:revision>217</cp:revision>
  <dcterms:created xsi:type="dcterms:W3CDTF">2011-05-17T05:42:33Z</dcterms:created>
  <dcterms:modified xsi:type="dcterms:W3CDTF">2021-10-07T19:51:06Z</dcterms:modified>
</cp:coreProperties>
</file>