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Создание игры в </a:t>
            </a:r>
            <a:r>
              <a:rPr lang="en-US" dirty="0" smtClean="0"/>
              <a:t>C#/Unity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9666" y="5273015"/>
            <a:ext cx="6831673" cy="108623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dirty="0" smtClean="0"/>
              <a:t>Выполнил студент 3 курса 2 группы</a:t>
            </a:r>
          </a:p>
          <a:p>
            <a:pPr algn="l"/>
            <a:r>
              <a:rPr lang="ru-RU" dirty="0" err="1" smtClean="0"/>
              <a:t>Суражев</a:t>
            </a:r>
            <a:r>
              <a:rPr lang="ru-RU" dirty="0" smtClean="0"/>
              <a:t> Кирилл</a:t>
            </a:r>
          </a:p>
          <a:p>
            <a:pPr algn="l"/>
            <a:r>
              <a:rPr lang="ru-RU" dirty="0" smtClean="0"/>
              <a:t>Научный руководитель – Кравчук А.И.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8335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Технологическая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590651"/>
            <a:ext cx="9601200" cy="3581400"/>
          </a:xfrm>
        </p:spPr>
        <p:txBody>
          <a:bodyPr/>
          <a:lstStyle/>
          <a:p>
            <a:r>
              <a:rPr lang="ru-RU" dirty="0" smtClean="0"/>
              <a:t>Руководство </a:t>
            </a:r>
            <a:r>
              <a:rPr lang="ru-RU" dirty="0"/>
              <a:t>к использованию и эксплуатации</a:t>
            </a:r>
          </a:p>
          <a:p>
            <a:pPr marL="0" indent="0">
              <a:buNone/>
            </a:pPr>
            <a:r>
              <a:rPr lang="ru-RU" dirty="0"/>
              <a:t>После того как вы установите на компьютер игру, на рабочем столе запустите ярлык с игрой (см рисунок 1.3)</a:t>
            </a:r>
          </a:p>
          <a:p>
            <a:pPr marL="0" indent="0">
              <a:buNone/>
            </a:pPr>
            <a:r>
              <a:rPr lang="ru-RU" dirty="0"/>
              <a:t>После запуска файла вы увидите окно (см рисунок 1.4</a:t>
            </a:r>
            <a:r>
              <a:rPr lang="ru-RU" dirty="0" smtClean="0"/>
              <a:t>)</a:t>
            </a:r>
          </a:p>
          <a:p>
            <a:r>
              <a:rPr lang="ru-RU" dirty="0" smtClean="0"/>
              <a:t>Результаты </a:t>
            </a:r>
            <a:r>
              <a:rPr lang="ru-RU" dirty="0"/>
              <a:t>экспериментальной проверки</a:t>
            </a:r>
          </a:p>
          <a:p>
            <a:pPr marL="0" indent="0">
              <a:buNone/>
            </a:pPr>
            <a:r>
              <a:rPr lang="ru-RU" dirty="0"/>
              <a:t>При проверке проекта никаких отклонений от поставленной задачи не наблюдалось. В целом игра готова к эксплуатации. В результате экспериментальной проверки никаких ошибок выявлено не было. Игра работает без сбоев и нарушений.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9" name="Рисунок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441" y="4993549"/>
            <a:ext cx="69532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974" y="4814625"/>
            <a:ext cx="1676400" cy="120557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1524207" y="6065942"/>
            <a:ext cx="319164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just">
              <a:lnSpc>
                <a:spcPts val="18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Рисунок 1.3 - Ярлык игры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939432" y="6065943"/>
            <a:ext cx="314355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just">
              <a:lnSpc>
                <a:spcPts val="18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Рисунок 1.4 - Меню игры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680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</a:t>
            </a:r>
            <a:endParaRPr lang="ru-RU" dirty="0"/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127" y="1562793"/>
            <a:ext cx="5445403" cy="35814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233915" y="5632490"/>
            <a:ext cx="486953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2.1 – Создание нового проекта в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Unity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7183235" y="1562793"/>
            <a:ext cx="1333500" cy="73342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183235" y="2488152"/>
            <a:ext cx="5018976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2.2 – Текстуры объектов, использующихся в игре</a:t>
            </a:r>
          </a:p>
        </p:txBody>
      </p:sp>
      <p:pic>
        <p:nvPicPr>
          <p:cNvPr id="11" name="Рисунок 10"/>
          <p:cNvPicPr/>
          <p:nvPr/>
        </p:nvPicPr>
        <p:blipFill>
          <a:blip r:embed="rId4"/>
          <a:stretch>
            <a:fillRect/>
          </a:stretch>
        </p:blipFill>
        <p:spPr>
          <a:xfrm>
            <a:off x="7183235" y="3343621"/>
            <a:ext cx="733425" cy="62865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7183235" y="4142681"/>
            <a:ext cx="298370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2.3 – Спрайт птицы</a:t>
            </a:r>
          </a:p>
        </p:txBody>
      </p:sp>
    </p:spTree>
    <p:extLst>
      <p:ext uri="{BB962C8B-B14F-4D97-AF65-F5344CB8AC3E}">
        <p14:creationId xmlns:p14="http://schemas.microsoft.com/office/powerpoint/2010/main" val="3611913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28750"/>
            <a:ext cx="4076700" cy="41158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1371600" y="5673052"/>
            <a:ext cx="440723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2.4 – Начальные игровые объекты</a:t>
            </a:r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913" y="1428750"/>
            <a:ext cx="32004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6332913" y="3387436"/>
            <a:ext cx="434208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2.5 – Интерфейс игрового уровня</a:t>
            </a:r>
          </a:p>
        </p:txBody>
      </p:sp>
      <p:pic>
        <p:nvPicPr>
          <p:cNvPr id="8" name="Рисунок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913" y="3906018"/>
            <a:ext cx="1280160" cy="11887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Прямоугольник 8"/>
          <p:cNvSpPr/>
          <p:nvPr/>
        </p:nvSpPr>
        <p:spPr>
          <a:xfrm>
            <a:off x="6332913" y="5155893"/>
            <a:ext cx="298870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2.6 – Экран смерти </a:t>
            </a:r>
          </a:p>
        </p:txBody>
      </p:sp>
    </p:spTree>
    <p:extLst>
      <p:ext uri="{BB962C8B-B14F-4D97-AF65-F5344CB8AC3E}">
        <p14:creationId xmlns:p14="http://schemas.microsoft.com/office/powerpoint/2010/main" val="1627877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127" y="2572789"/>
            <a:ext cx="283464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2338204" y="4515889"/>
            <a:ext cx="308648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2.7 – Экран загрузки</a:t>
            </a:r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518" y="2572789"/>
            <a:ext cx="2748732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7435311" y="4515889"/>
            <a:ext cx="296914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2.8 – Главное меню</a:t>
            </a:r>
          </a:p>
        </p:txBody>
      </p:sp>
    </p:spTree>
    <p:extLst>
      <p:ext uri="{BB962C8B-B14F-4D97-AF65-F5344CB8AC3E}">
        <p14:creationId xmlns:p14="http://schemas.microsoft.com/office/powerpoint/2010/main" val="3392520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8448" y="206536"/>
            <a:ext cx="9601200" cy="1485900"/>
          </a:xfrm>
        </p:spPr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3008" y="1278670"/>
            <a:ext cx="5724144" cy="491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84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388225"/>
            <a:ext cx="9601200" cy="4479175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В настоящей курсовой работе были:</a:t>
            </a:r>
          </a:p>
          <a:p>
            <a:pPr lvl="0"/>
            <a:r>
              <a:rPr lang="ru-RU" dirty="0"/>
              <a:t>Изучены функции игр</a:t>
            </a:r>
          </a:p>
          <a:p>
            <a:pPr lvl="0"/>
            <a:r>
              <a:rPr lang="ru-RU" dirty="0"/>
              <a:t>Изучена классификация игр по жанрам</a:t>
            </a:r>
          </a:p>
          <a:p>
            <a:pPr lvl="0"/>
            <a:r>
              <a:rPr lang="ru-RU" dirty="0"/>
              <a:t>Изучен процесс создания игр</a:t>
            </a:r>
          </a:p>
          <a:p>
            <a:pPr lvl="0"/>
            <a:r>
              <a:rPr lang="ru-RU" dirty="0"/>
              <a:t>Реализовано главное меню с названием игры (</a:t>
            </a:r>
            <a:r>
              <a:rPr lang="en-US" dirty="0"/>
              <a:t>Flappy Bird</a:t>
            </a:r>
            <a:r>
              <a:rPr lang="ru-RU" dirty="0"/>
              <a:t>) и с кнопками </a:t>
            </a:r>
            <a:r>
              <a:rPr lang="en-US" dirty="0"/>
              <a:t>Play</a:t>
            </a:r>
            <a:r>
              <a:rPr lang="ru-RU" dirty="0"/>
              <a:t> (при её нажатии игра начинается) и </a:t>
            </a:r>
            <a:r>
              <a:rPr lang="en-US" dirty="0"/>
              <a:t>Quit</a:t>
            </a:r>
            <a:r>
              <a:rPr lang="ru-RU" dirty="0"/>
              <a:t> (при её нажатии происходит выход из игры)</a:t>
            </a:r>
          </a:p>
          <a:p>
            <a:pPr lvl="0"/>
            <a:r>
              <a:rPr lang="ru-RU" dirty="0"/>
              <a:t>Реализован игровой уровень, а именно:</a:t>
            </a:r>
          </a:p>
          <a:p>
            <a:pPr lvl="1"/>
            <a:r>
              <a:rPr lang="ru-RU" dirty="0"/>
              <a:t>Нижнюю границу уровня, пол</a:t>
            </a:r>
          </a:p>
          <a:p>
            <a:pPr lvl="1"/>
            <a:r>
              <a:rPr lang="ru-RU" dirty="0"/>
              <a:t>Движение птицы</a:t>
            </a:r>
          </a:p>
          <a:p>
            <a:pPr lvl="1"/>
            <a:r>
              <a:rPr lang="ru-RU" dirty="0"/>
              <a:t>Столкновение объектов друг с другом</a:t>
            </a:r>
          </a:p>
          <a:p>
            <a:pPr lvl="1"/>
            <a:r>
              <a:rPr lang="ru-RU" dirty="0"/>
              <a:t>Генерация новых препятствий и удаления старых, а также увеличение сложности по мере продвижения по уровню</a:t>
            </a:r>
          </a:p>
          <a:p>
            <a:pPr lvl="1"/>
            <a:r>
              <a:rPr lang="ru-RU" dirty="0"/>
              <a:t>Появление новых облаков и удаление старых</a:t>
            </a:r>
          </a:p>
          <a:p>
            <a:pPr lvl="1"/>
            <a:r>
              <a:rPr lang="ru-RU" dirty="0"/>
              <a:t>Смерть птички</a:t>
            </a:r>
          </a:p>
          <a:p>
            <a:pPr lvl="1"/>
            <a:r>
              <a:rPr lang="ru-RU" dirty="0"/>
              <a:t>Звук</a:t>
            </a:r>
          </a:p>
          <a:p>
            <a:pPr lvl="1"/>
            <a:r>
              <a:rPr lang="ru-RU" dirty="0"/>
              <a:t>Текущий счёт и сохранение рекорда</a:t>
            </a:r>
          </a:p>
          <a:p>
            <a:pPr lvl="1"/>
            <a:r>
              <a:rPr lang="ru-RU"/>
              <a:t>Ожидание игрока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5224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Выполнил студент 3 курса 2 группы</a:t>
            </a:r>
          </a:p>
          <a:p>
            <a:pPr marL="0" indent="0">
              <a:buNone/>
            </a:pPr>
            <a:r>
              <a:rPr lang="ru-RU" dirty="0" err="1"/>
              <a:t>Суражев</a:t>
            </a:r>
            <a:r>
              <a:rPr lang="ru-RU" dirty="0"/>
              <a:t> Кирилл</a:t>
            </a:r>
          </a:p>
          <a:p>
            <a:pPr marL="0" indent="0">
              <a:buNone/>
            </a:pPr>
            <a:r>
              <a:rPr lang="ru-RU" dirty="0"/>
              <a:t>Научный руководитель – Кравчук А.И.</a:t>
            </a:r>
          </a:p>
        </p:txBody>
      </p:sp>
    </p:spTree>
    <p:extLst>
      <p:ext uri="{BB962C8B-B14F-4D97-AF65-F5344CB8AC3E}">
        <p14:creationId xmlns:p14="http://schemas.microsoft.com/office/powerpoint/2010/main" val="298230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Актуальность </a:t>
            </a:r>
            <a:r>
              <a:rPr lang="ru-RU" dirty="0"/>
              <a:t>создания состоит в том, что создатели игр могут создавать свои миры, людей, флору и фауну, различных существ и связь всего этого друг с другом. И эти творения способны развлекать, развивать и обладают силой затрагивать человеческие сердца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4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Целью данной курсовой работы является написание 2</a:t>
            </a:r>
            <a:r>
              <a:rPr lang="en-US" dirty="0"/>
              <a:t>D </a:t>
            </a:r>
            <a:r>
              <a:rPr lang="ru-RU" dirty="0"/>
              <a:t>игры в программе </a:t>
            </a:r>
            <a:r>
              <a:rPr lang="en-US" dirty="0"/>
              <a:t>Unity</a:t>
            </a:r>
            <a:r>
              <a:rPr lang="ru-RU" dirty="0"/>
              <a:t>.Название игры: </a:t>
            </a:r>
            <a:r>
              <a:rPr lang="en-US" dirty="0"/>
              <a:t>Flappy </a:t>
            </a:r>
            <a:r>
              <a:rPr lang="en-US" dirty="0" smtClean="0"/>
              <a:t>Bird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pPr lvl="0"/>
            <a:r>
              <a:rPr lang="ru-RU" dirty="0"/>
              <a:t>Изучить функции игр</a:t>
            </a:r>
          </a:p>
          <a:p>
            <a:pPr lvl="0"/>
            <a:r>
              <a:rPr lang="ru-RU" dirty="0"/>
              <a:t>Изучить классификацию игр по жанрам</a:t>
            </a:r>
          </a:p>
          <a:p>
            <a:pPr lvl="0"/>
            <a:r>
              <a:rPr lang="ru-RU" dirty="0"/>
              <a:t>Изучить процесс создания игр</a:t>
            </a:r>
          </a:p>
          <a:p>
            <a:pPr lvl="0"/>
            <a:r>
              <a:rPr lang="ru-RU" dirty="0"/>
              <a:t>Реализовать главное меню с названием игры (</a:t>
            </a:r>
            <a:r>
              <a:rPr lang="en-US" dirty="0"/>
              <a:t>Flappy Bird</a:t>
            </a:r>
            <a:r>
              <a:rPr lang="ru-RU" dirty="0"/>
              <a:t>) и с кнопками </a:t>
            </a:r>
            <a:r>
              <a:rPr lang="en-US" dirty="0"/>
              <a:t>Play</a:t>
            </a:r>
            <a:r>
              <a:rPr lang="ru-RU" dirty="0"/>
              <a:t> (при её нажатии игра начинается) и </a:t>
            </a:r>
            <a:r>
              <a:rPr lang="en-US" dirty="0"/>
              <a:t>Quit</a:t>
            </a:r>
            <a:r>
              <a:rPr lang="ru-RU" dirty="0"/>
              <a:t> (при её нажатии происходит выход из игры)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147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389888"/>
            <a:ext cx="9601200" cy="5010912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ru-RU" dirty="0"/>
              <a:t>Реализовать игровой уровень, а именно:</a:t>
            </a:r>
          </a:p>
          <a:p>
            <a:pPr lvl="1"/>
            <a:r>
              <a:rPr lang="ru-RU" dirty="0"/>
              <a:t>Нижнюю границу уровня, пол (когда птичка касается её, она умирает)</a:t>
            </a:r>
          </a:p>
          <a:p>
            <a:pPr lvl="1"/>
            <a:r>
              <a:rPr lang="ru-RU" dirty="0"/>
              <a:t>Механику движения птицы (прыжок, гравитация, движение вправо)</a:t>
            </a:r>
          </a:p>
          <a:p>
            <a:pPr lvl="1"/>
            <a:r>
              <a:rPr lang="ru-RU" dirty="0"/>
              <a:t>Механику столкновений объектов друг с другом (трубы и пол не сталкиваются друг с другом, а птичка с трубами или полом – сталкивается)</a:t>
            </a:r>
          </a:p>
          <a:p>
            <a:pPr lvl="1"/>
            <a:r>
              <a:rPr lang="ru-RU" dirty="0"/>
              <a:t>Механику генерации новых препятствий и удаления старых, а также механику увеличения сложности по мере продвижения по уровню</a:t>
            </a:r>
          </a:p>
          <a:p>
            <a:pPr lvl="1"/>
            <a:r>
              <a:rPr lang="ru-RU" dirty="0"/>
              <a:t>Механику появления новых облаков и удаления старых</a:t>
            </a:r>
          </a:p>
          <a:p>
            <a:pPr lvl="1"/>
            <a:r>
              <a:rPr lang="ru-RU" dirty="0"/>
              <a:t>Механику смерти птички (когда она сталкивается с трубой или полом, она умирает, и появляется меню с надписью </a:t>
            </a:r>
            <a:r>
              <a:rPr lang="en-US" dirty="0"/>
              <a:t>Game Over</a:t>
            </a:r>
            <a:r>
              <a:rPr lang="ru-RU" dirty="0"/>
              <a:t>, рекордом и текущим результатом, а также кнопки </a:t>
            </a:r>
            <a:r>
              <a:rPr lang="en-US" dirty="0"/>
              <a:t>Retry</a:t>
            </a:r>
            <a:r>
              <a:rPr lang="ru-RU" dirty="0"/>
              <a:t> (при нажатии на неё уровень перезапускается) и </a:t>
            </a:r>
            <a:r>
              <a:rPr lang="en-US" dirty="0"/>
              <a:t>Main Menu</a:t>
            </a:r>
            <a:r>
              <a:rPr lang="ru-RU" dirty="0"/>
              <a:t> (при нажатии на неё происходит возврат на главное меню)</a:t>
            </a:r>
          </a:p>
          <a:p>
            <a:pPr lvl="1"/>
            <a:r>
              <a:rPr lang="ru-RU" dirty="0"/>
              <a:t>Механику звука (при совершении следующих действий: нажатии на кнопку, прыжке, обновлении текущего счёта, смерти должен появляться определённый звук)</a:t>
            </a:r>
          </a:p>
          <a:p>
            <a:pPr lvl="1"/>
            <a:r>
              <a:rPr lang="ru-RU" dirty="0"/>
              <a:t>Механику текущего счёта и сохранения рекорда (когда птичка пролетает через отверстие в трубе, счёт увеличивается на 1, и если счёт становится больше, чем текущий рекорд, он записывается в рекорд, причём рекорд хранится в отдельном файле и сохраняется даже после выхода из игры</a:t>
            </a:r>
          </a:p>
          <a:p>
            <a:pPr lvl="1"/>
            <a:r>
              <a:rPr lang="ru-RU" dirty="0"/>
              <a:t>Механику ожидания игрока (время как бы остановлено, пока игрок не нажмёт на кнопку прыжка)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162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игр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В человеческой практике игровая деятельность выполняет такие функции:</a:t>
            </a:r>
          </a:p>
          <a:p>
            <a:r>
              <a:rPr lang="ru-RU" dirty="0"/>
              <a:t>развлекательную;</a:t>
            </a:r>
          </a:p>
          <a:p>
            <a:r>
              <a:rPr lang="ru-RU" dirty="0"/>
              <a:t>коммуникативную: освоение диалектики общения;</a:t>
            </a:r>
          </a:p>
          <a:p>
            <a:r>
              <a:rPr lang="ru-RU" dirty="0" smtClean="0"/>
              <a:t>самореализации </a:t>
            </a:r>
            <a:r>
              <a:rPr lang="ru-RU" dirty="0"/>
              <a:t>в игре как полигоне человеческой практики;</a:t>
            </a:r>
          </a:p>
          <a:p>
            <a:r>
              <a:rPr lang="ru-RU" dirty="0" err="1" smtClean="0"/>
              <a:t>игротерапевтическую</a:t>
            </a:r>
            <a:r>
              <a:rPr lang="ru-RU" dirty="0"/>
              <a:t>: преодоление различных трудностей, возникающих в других видах жизнедеятельности;</a:t>
            </a:r>
          </a:p>
          <a:p>
            <a:r>
              <a:rPr lang="ru-RU" dirty="0" smtClean="0"/>
              <a:t>диагностическую</a:t>
            </a:r>
            <a:r>
              <a:rPr lang="ru-RU" dirty="0"/>
              <a:t>: выявление отклонений от нормативного поведения, самопознание в процессе игры;</a:t>
            </a:r>
          </a:p>
          <a:p>
            <a:r>
              <a:rPr lang="ru-RU" dirty="0" smtClean="0"/>
              <a:t>функцию </a:t>
            </a:r>
            <a:r>
              <a:rPr lang="ru-RU" dirty="0"/>
              <a:t>коррекции: внесение позитивных изменений в структуру личностных показателей;</a:t>
            </a:r>
          </a:p>
          <a:p>
            <a:r>
              <a:rPr lang="ru-RU" dirty="0" smtClean="0"/>
              <a:t>межнациональной </a:t>
            </a:r>
            <a:r>
              <a:rPr lang="ru-RU" dirty="0"/>
              <a:t>коммуникации: усвоение единых для всех людей социально-культурных ценностей;</a:t>
            </a:r>
          </a:p>
          <a:p>
            <a:r>
              <a:rPr lang="ru-RU" dirty="0" smtClean="0"/>
              <a:t>социализации</a:t>
            </a:r>
            <a:r>
              <a:rPr lang="ru-RU" dirty="0"/>
              <a:t>: включение в систему общественных отношений, усвоение норм человеческого общежития</a:t>
            </a:r>
          </a:p>
        </p:txBody>
      </p:sp>
    </p:spTree>
    <p:extLst>
      <p:ext uri="{BB962C8B-B14F-4D97-AF65-F5344CB8AC3E}">
        <p14:creationId xmlns:p14="http://schemas.microsoft.com/office/powerpoint/2010/main" val="333734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Жанры игр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err="1"/>
              <a:t>Action</a:t>
            </a:r>
            <a:endParaRPr lang="ru-RU" dirty="0"/>
          </a:p>
          <a:p>
            <a:r>
              <a:rPr lang="ru-RU" dirty="0"/>
              <a:t>MMORPG</a:t>
            </a:r>
          </a:p>
          <a:p>
            <a:r>
              <a:rPr lang="ru-RU" dirty="0"/>
              <a:t>RPG</a:t>
            </a:r>
          </a:p>
          <a:p>
            <a:r>
              <a:rPr lang="ru-RU" dirty="0"/>
              <a:t>Аркады</a:t>
            </a:r>
          </a:p>
          <a:p>
            <a:r>
              <a:rPr lang="ru-RU" dirty="0"/>
              <a:t>Головоломки</a:t>
            </a:r>
          </a:p>
          <a:p>
            <a:r>
              <a:rPr lang="ru-RU" dirty="0"/>
              <a:t>Гонки</a:t>
            </a:r>
          </a:p>
          <a:p>
            <a:r>
              <a:rPr lang="ru-RU" dirty="0"/>
              <a:t>Приключения</a:t>
            </a:r>
          </a:p>
          <a:p>
            <a:r>
              <a:rPr lang="ru-RU" dirty="0"/>
              <a:t>Симуляторы</a:t>
            </a:r>
          </a:p>
          <a:p>
            <a:r>
              <a:rPr lang="ru-RU" dirty="0"/>
              <a:t>Спортивные</a:t>
            </a:r>
          </a:p>
          <a:p>
            <a:r>
              <a:rPr lang="ru-RU" dirty="0"/>
              <a:t>Стратегии</a:t>
            </a:r>
          </a:p>
          <a:p>
            <a:r>
              <a:rPr lang="ru-RU" dirty="0" err="1"/>
              <a:t>Файтинги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928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создания игр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</a:t>
            </a:r>
            <a:r>
              <a:rPr lang="ru-RU" dirty="0" err="1"/>
              <a:t>Концептирование</a:t>
            </a:r>
            <a:r>
              <a:rPr lang="ru-RU" dirty="0"/>
              <a:t> (</a:t>
            </a:r>
            <a:r>
              <a:rPr lang="ru-RU" dirty="0" err="1"/>
              <a:t>Concept</a:t>
            </a:r>
            <a:r>
              <a:rPr lang="ru-RU" dirty="0"/>
              <a:t>)</a:t>
            </a:r>
          </a:p>
          <a:p>
            <a:r>
              <a:rPr lang="ru-RU" dirty="0"/>
              <a:t>2. </a:t>
            </a:r>
            <a:r>
              <a:rPr lang="ru-RU" dirty="0" err="1"/>
              <a:t>Прототипирование</a:t>
            </a:r>
            <a:r>
              <a:rPr lang="ru-RU" dirty="0"/>
              <a:t> (</a:t>
            </a:r>
            <a:r>
              <a:rPr lang="ru-RU" dirty="0" err="1"/>
              <a:t>Prototyping</a:t>
            </a:r>
            <a:r>
              <a:rPr lang="ru-RU" dirty="0"/>
              <a:t>)</a:t>
            </a:r>
          </a:p>
          <a:p>
            <a:r>
              <a:rPr lang="ru-RU" dirty="0"/>
              <a:t>3. Вертикальный срез (</a:t>
            </a:r>
            <a:r>
              <a:rPr lang="ru-RU" dirty="0" err="1"/>
              <a:t>Vertical</a:t>
            </a:r>
            <a:r>
              <a:rPr lang="ru-RU" dirty="0"/>
              <a:t> </a:t>
            </a:r>
            <a:r>
              <a:rPr lang="ru-RU" dirty="0" err="1"/>
              <a:t>Slice</a:t>
            </a:r>
            <a:r>
              <a:rPr lang="ru-RU" dirty="0"/>
              <a:t>)</a:t>
            </a:r>
          </a:p>
          <a:p>
            <a:r>
              <a:rPr lang="ru-RU" dirty="0"/>
              <a:t>4. Производство контента (</a:t>
            </a:r>
            <a:r>
              <a:rPr lang="ru-RU" dirty="0" err="1"/>
              <a:t>Content</a:t>
            </a:r>
            <a:r>
              <a:rPr lang="ru-RU" dirty="0"/>
              <a:t> </a:t>
            </a:r>
            <a:r>
              <a:rPr lang="ru-RU" dirty="0" err="1"/>
              <a:t>production</a:t>
            </a:r>
            <a:r>
              <a:rPr lang="ru-RU" dirty="0"/>
              <a:t>)</a:t>
            </a:r>
          </a:p>
          <a:p>
            <a:r>
              <a:rPr lang="ru-RU" dirty="0"/>
              <a:t>5. </a:t>
            </a:r>
            <a:r>
              <a:rPr lang="ru-RU" dirty="0" err="1"/>
              <a:t>Friends</a:t>
            </a:r>
            <a:r>
              <a:rPr lang="ru-RU" dirty="0"/>
              <a:t> &amp; </a:t>
            </a:r>
            <a:r>
              <a:rPr lang="ru-RU" dirty="0" err="1"/>
              <a:t>Family</a:t>
            </a:r>
            <a:r>
              <a:rPr lang="ru-RU" dirty="0"/>
              <a:t> / CBT (закрытое бета-тестирование)</a:t>
            </a:r>
          </a:p>
          <a:p>
            <a:r>
              <a:rPr lang="ru-RU" dirty="0"/>
              <a:t>6. </a:t>
            </a:r>
            <a:r>
              <a:rPr lang="ru-RU" dirty="0" err="1"/>
              <a:t>Soft</a:t>
            </a:r>
            <a:r>
              <a:rPr lang="ru-RU" dirty="0"/>
              <a:t> </a:t>
            </a:r>
            <a:r>
              <a:rPr lang="ru-RU" dirty="0" err="1"/>
              <a:t>Launch</a:t>
            </a:r>
            <a:r>
              <a:rPr lang="ru-RU" dirty="0"/>
              <a:t> / OBT (открытый бета-тест)</a:t>
            </a:r>
          </a:p>
          <a:p>
            <a:r>
              <a:rPr lang="ru-RU" dirty="0"/>
              <a:t>7. </a:t>
            </a:r>
            <a:r>
              <a:rPr lang="ru-RU" dirty="0" err="1"/>
              <a:t>Release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5569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Технологическая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Системные требования:</a:t>
            </a:r>
          </a:p>
          <a:p>
            <a:pPr marL="0" indent="0">
              <a:buNone/>
            </a:pPr>
            <a:r>
              <a:rPr lang="ru-RU" dirty="0"/>
              <a:t>Игра запустится на любом современном компьютере или </a:t>
            </a:r>
            <a:r>
              <a:rPr lang="en-US" dirty="0"/>
              <a:t>Android</a:t>
            </a:r>
            <a:r>
              <a:rPr lang="ru-RU" dirty="0" smtClean="0"/>
              <a:t>-е</a:t>
            </a:r>
            <a:endParaRPr lang="ru-RU" dirty="0"/>
          </a:p>
          <a:p>
            <a:r>
              <a:rPr lang="ru-RU" dirty="0"/>
              <a:t>Интерфейс </a:t>
            </a:r>
            <a:r>
              <a:rPr lang="ru-RU" dirty="0" smtClean="0"/>
              <a:t>пользователя</a:t>
            </a:r>
          </a:p>
          <a:p>
            <a:pPr marL="0" indent="0">
              <a:buNone/>
            </a:pPr>
            <a:r>
              <a:rPr lang="ru-RU" dirty="0"/>
              <a:t>В главном меню игры есть два пункта: </a:t>
            </a:r>
            <a:r>
              <a:rPr lang="en-US" dirty="0"/>
              <a:t>Play </a:t>
            </a:r>
            <a:r>
              <a:rPr lang="ru-RU" dirty="0"/>
              <a:t>и </a:t>
            </a:r>
            <a:r>
              <a:rPr lang="en-US" dirty="0"/>
              <a:t>Quit</a:t>
            </a:r>
            <a:r>
              <a:rPr lang="ru-RU" dirty="0"/>
              <a:t>. </a:t>
            </a:r>
            <a:r>
              <a:rPr lang="en-US" dirty="0"/>
              <a:t>Play </a:t>
            </a:r>
            <a:r>
              <a:rPr lang="ru-RU" dirty="0"/>
              <a:t>позволяет начать игру, </a:t>
            </a:r>
            <a:r>
              <a:rPr lang="en-US" dirty="0"/>
              <a:t>Quit </a:t>
            </a:r>
            <a:r>
              <a:rPr lang="ru-RU" dirty="0"/>
              <a:t>– выйти из неё. После нажатия на кнопку </a:t>
            </a:r>
            <a:r>
              <a:rPr lang="en-US" dirty="0"/>
              <a:t>Start </a:t>
            </a:r>
            <a:r>
              <a:rPr lang="ru-RU" dirty="0"/>
              <a:t>игра сразу же начинается. В игре вы можете нажать </a:t>
            </a:r>
            <a:r>
              <a:rPr lang="en-US" dirty="0"/>
              <a:t>Space</a:t>
            </a:r>
            <a:r>
              <a:rPr lang="ru-RU" dirty="0"/>
              <a:t>, чтобы прыгнуть, и </a:t>
            </a:r>
            <a:r>
              <a:rPr lang="en-US" dirty="0"/>
              <a:t>Esc</a:t>
            </a:r>
            <a:r>
              <a:rPr lang="ru-RU" dirty="0"/>
              <a:t>, чтобы выйти в главное меню. Также в игре есть интерфейс, показывающий результаты и текущий рекорд (он сохраняется при выходе из игры) (см. рисунок 1.1)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18" name="Рисунок 1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40" y="5292175"/>
            <a:ext cx="129540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Прямоугольник 11"/>
          <p:cNvSpPr/>
          <p:nvPr/>
        </p:nvSpPr>
        <p:spPr>
          <a:xfrm>
            <a:off x="909777" y="6251687"/>
            <a:ext cx="387189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49580" algn="just">
              <a:lnSpc>
                <a:spcPts val="18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Рисунок 1.1 – Результат и рекорд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360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Технологическая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Также в игре есть интерфейсное меню, появляющееся после смерти персонажа (см рисунок 1.2), с вариантами: </a:t>
            </a:r>
          </a:p>
          <a:p>
            <a:pPr marL="0" indent="0">
              <a:buNone/>
            </a:pPr>
            <a:r>
              <a:rPr lang="ru-RU" dirty="0" smtClean="0"/>
              <a:t>	1)</a:t>
            </a:r>
            <a:r>
              <a:rPr lang="en-US" dirty="0"/>
              <a:t>Retry</a:t>
            </a:r>
            <a:r>
              <a:rPr lang="ru-RU" dirty="0"/>
              <a:t> (перезапуск уровня)</a:t>
            </a:r>
          </a:p>
          <a:p>
            <a:pPr marL="0" indent="0">
              <a:buNone/>
            </a:pPr>
            <a:r>
              <a:rPr lang="ru-RU" dirty="0" smtClean="0"/>
              <a:t>	2)</a:t>
            </a:r>
            <a:r>
              <a:rPr lang="en-US" dirty="0"/>
              <a:t>Main menu</a:t>
            </a:r>
            <a:r>
              <a:rPr lang="ru-RU" dirty="0"/>
              <a:t> (вернуться на главное меню)</a:t>
            </a:r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5" y="3987247"/>
            <a:ext cx="1657350" cy="154114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4383156" y="5875321"/>
            <a:ext cx="4035287" cy="323165"/>
          </a:xfrm>
          <a:prstGeom prst="rect">
            <a:avLst/>
          </a:prstGeom>
        </p:spPr>
        <p:txBody>
          <a:bodyPr wrap="square" lIns="0" rIns="0" numCol="1" anchor="t" anchorCtr="0">
            <a:spAutoFit/>
          </a:bodyPr>
          <a:lstStyle/>
          <a:p>
            <a:pPr indent="449580" algn="just">
              <a:lnSpc>
                <a:spcPts val="1800"/>
              </a:lnSpc>
              <a:spcBef>
                <a:spcPts val="600"/>
              </a:spcBef>
            </a:pPr>
            <a:r>
              <a:rPr lang="ru-RU" dirty="0" smtClean="0"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dirty="0"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1.2 – </a:t>
            </a:r>
            <a:r>
              <a:rPr lang="ru-RU" dirty="0" smtClean="0"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Экран смерти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2103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189</TotalTime>
  <Words>898</Words>
  <Application>Microsoft Office PowerPoint</Application>
  <PresentationFormat>Широкоэкранный</PresentationFormat>
  <Paragraphs>105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Calibri</vt:lpstr>
      <vt:lpstr>Franklin Gothic Book</vt:lpstr>
      <vt:lpstr>Times New Roman</vt:lpstr>
      <vt:lpstr>Times New Roman CYR</vt:lpstr>
      <vt:lpstr>Crop</vt:lpstr>
      <vt:lpstr>Создание игры в C#/Unity</vt:lpstr>
      <vt:lpstr>Актуальность</vt:lpstr>
      <vt:lpstr>Цель и задачи</vt:lpstr>
      <vt:lpstr>Цель и задачи</vt:lpstr>
      <vt:lpstr>Функции игр</vt:lpstr>
      <vt:lpstr>Жанры игр</vt:lpstr>
      <vt:lpstr>Процесс создания игр</vt:lpstr>
      <vt:lpstr>Технологическая часть</vt:lpstr>
      <vt:lpstr>Технологическая часть</vt:lpstr>
      <vt:lpstr>Технологическая часть</vt:lpstr>
      <vt:lpstr>Разработка</vt:lpstr>
      <vt:lpstr>Разработка</vt:lpstr>
      <vt:lpstr>Разработка</vt:lpstr>
      <vt:lpstr>Диаграмма классов</vt:lpstr>
      <vt:lpstr>Заключение 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игры в C#/Unity</dc:title>
  <dc:creator>Kirill</dc:creator>
  <cp:lastModifiedBy>Kirill</cp:lastModifiedBy>
  <cp:revision>12</cp:revision>
  <dcterms:created xsi:type="dcterms:W3CDTF">2021-05-16T16:20:00Z</dcterms:created>
  <dcterms:modified xsi:type="dcterms:W3CDTF">2021-05-17T16:01:12Z</dcterms:modified>
</cp:coreProperties>
</file>