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68" r:id="rId17"/>
    <p:sldId id="271" r:id="rId18"/>
    <p:sldId id="272" r:id="rId19"/>
    <p:sldId id="274" r:id="rId20"/>
    <p:sldId id="277" r:id="rId21"/>
    <p:sldId id="278" r:id="rId22"/>
    <p:sldId id="279" r:id="rId23"/>
    <p:sldId id="296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1" r:id="rId38"/>
    <p:sldId id="28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88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73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3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473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92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9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1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6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7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706A-6680-49D5-90BB-F2021DAEBD92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82A537-065B-4C25-AA1B-19B1F7D05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1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99921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игрового приложения под </a:t>
            </a:r>
            <a:r>
              <a:rPr lang="en-US" b="1" dirty="0"/>
              <a:t>Android </a:t>
            </a:r>
            <a:r>
              <a:rPr lang="ru-RU" b="1" dirty="0"/>
              <a:t>с использованием </a:t>
            </a:r>
            <a:r>
              <a:rPr lang="en-US" b="1" dirty="0" err="1" smtClean="0"/>
              <a:t>gameEngine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Дипломная работа студента 4 курса специальности «Математика и информационные технологии» </a:t>
            </a:r>
            <a:r>
              <a:rPr lang="ru-RU" dirty="0" err="1" smtClean="0"/>
              <a:t>Суражева</a:t>
            </a:r>
            <a:r>
              <a:rPr lang="ru-RU" dirty="0" smtClean="0"/>
              <a:t> Кирилла Леонидовича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/>
              <a:t>доцент, кандидат физ.-мат. наук </a:t>
            </a:r>
            <a:r>
              <a:rPr lang="ru-RU" dirty="0" err="1"/>
              <a:t>Барвенов</a:t>
            </a:r>
            <a:r>
              <a:rPr lang="ru-RU" dirty="0"/>
              <a:t> Сергей </a:t>
            </a:r>
            <a:r>
              <a:rPr lang="ru-RU" dirty="0" smtClean="0"/>
              <a:t>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46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игр в жанре аркада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обобщить, все аркады имеют несколько общих черт, по которым их можно легко узнать. Это, в частности:</a:t>
            </a:r>
          </a:p>
          <a:p>
            <a:pPr lvl="0"/>
            <a:r>
              <a:rPr lang="ru-RU" dirty="0"/>
              <a:t>упрощенный, но интенсивный процесс;</a:t>
            </a:r>
          </a:p>
          <a:p>
            <a:pPr lvl="0"/>
            <a:r>
              <a:rPr lang="ru-RU" dirty="0"/>
              <a:t>упрощенная графика;</a:t>
            </a:r>
          </a:p>
          <a:p>
            <a:pPr lvl="0"/>
            <a:r>
              <a:rPr lang="ru-RU" dirty="0"/>
              <a:t>отсутствие явно прослеживаемого сюжета;</a:t>
            </a:r>
          </a:p>
          <a:p>
            <a:pPr lvl="0"/>
            <a:r>
              <a:rPr lang="ru-RU" dirty="0"/>
              <a:t>бесконечность (в игре может быть огромное число уровней);</a:t>
            </a:r>
          </a:p>
          <a:p>
            <a:pPr lvl="0"/>
            <a:r>
              <a:rPr lang="ru-RU" dirty="0"/>
              <a:t>возможность набрать очки за выполнение различных действий;</a:t>
            </a:r>
          </a:p>
          <a:p>
            <a:pPr lvl="0"/>
            <a:r>
              <a:rPr lang="ru-RU" dirty="0"/>
              <a:t>небольшой промежуток времени, необходимый для их прохождения;</a:t>
            </a:r>
          </a:p>
          <a:p>
            <a:pPr lvl="0"/>
            <a:r>
              <a:rPr lang="ru-RU" dirty="0"/>
              <a:t>наличие нескольких жизней, чтобы была возможность пройти один и тот же уровень несколько раз.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76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наиболее известных аркад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Jetpack</a:t>
            </a:r>
            <a:r>
              <a:rPr lang="ru-RU" b="1" dirty="0"/>
              <a:t> </a:t>
            </a:r>
            <a:r>
              <a:rPr lang="ru-RU" b="1" dirty="0" err="1" smtClean="0"/>
              <a:t>Joyride</a:t>
            </a:r>
            <a:endParaRPr lang="ru-RU" b="1" dirty="0"/>
          </a:p>
          <a:p>
            <a:r>
              <a:rPr lang="en-US" b="1" dirty="0" smtClean="0"/>
              <a:t>Ski Safari</a:t>
            </a:r>
          </a:p>
          <a:p>
            <a:r>
              <a:rPr lang="en-US" b="1" dirty="0" smtClean="0"/>
              <a:t>Subway Surfers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04" y="1766780"/>
            <a:ext cx="3295650" cy="19107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0" y="2836437"/>
            <a:ext cx="3367088" cy="186515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6" y="4243075"/>
            <a:ext cx="3367087" cy="12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 аркад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2744470"/>
            <a:ext cx="4266565" cy="242125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69725" y="2744470"/>
            <a:ext cx="4266565" cy="24244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92924" y="1620535"/>
            <a:ext cx="9143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проведении опроса было опрошено 1000 человек, среди них 500 человек женского пола и 500 человек мужского пола. </a:t>
            </a:r>
          </a:p>
        </p:txBody>
      </p:sp>
    </p:spTree>
    <p:extLst>
      <p:ext uri="{BB962C8B-B14F-4D97-AF65-F5344CB8AC3E}">
        <p14:creationId xmlns:p14="http://schemas.microsoft.com/office/powerpoint/2010/main" val="53667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игр в жанре </a:t>
            </a:r>
            <a:r>
              <a:rPr lang="ru-RU" dirty="0" err="1" smtClean="0"/>
              <a:t>платформер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Платформеры</a:t>
            </a:r>
            <a:r>
              <a:rPr lang="ru-RU" dirty="0"/>
              <a:t> стали популярными в 1980-х годах. Тогда же были сформулированы основные принципы этих игр. Они сводятся к следующему: </a:t>
            </a:r>
          </a:p>
          <a:p>
            <a:pPr lvl="0"/>
            <a:r>
              <a:rPr lang="ru-RU" dirty="0"/>
              <a:t>персонаж перемещается по уровням, причём по мере продвижения прохождение вперёд становится всё более сложным;</a:t>
            </a:r>
          </a:p>
          <a:p>
            <a:pPr lvl="0"/>
            <a:r>
              <a:rPr lang="ru-RU" dirty="0"/>
              <a:t>у уровней, как правило, есть много секретов для завлечения игроков, любящих исследовать миры.</a:t>
            </a:r>
          </a:p>
          <a:p>
            <a:pPr lvl="0"/>
            <a:r>
              <a:rPr lang="ru-RU" dirty="0"/>
              <a:t>время от времени персонаж может получать новые способности, позволяющие проходить туда, куда раньше было не попасть (также является элементом </a:t>
            </a:r>
            <a:r>
              <a:rPr lang="ru-RU" dirty="0" err="1"/>
              <a:t>метроидвании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для взаимодействий с объектами достаточно к ним прикоснуться</a:t>
            </a:r>
          </a:p>
          <a:p>
            <a:pPr lvl="0"/>
            <a:r>
              <a:rPr lang="ru-RU" dirty="0"/>
              <a:t>большое количество разнообразных и интересных с разных точек зрения игроков. Контакт с ними может привести к смерти или же к уменьшению здоровья. Игрок может избегать их, используя бег, прыжки или иные специальные возможности.</a:t>
            </a:r>
          </a:p>
          <a:p>
            <a:pPr lvl="0"/>
            <a:r>
              <a:rPr lang="ru-RU" dirty="0"/>
              <a:t>появление ловушек и препятствий, которые нужно обходить или же преодолевать с помощью специальных сил;</a:t>
            </a:r>
          </a:p>
          <a:p>
            <a:pPr lvl="0"/>
            <a:r>
              <a:rPr lang="ru-RU" dirty="0"/>
              <a:t>движущиеся платформы, падение с которых приводит к потере здоровья или жизни;</a:t>
            </a:r>
          </a:p>
          <a:p>
            <a:pPr lvl="0"/>
            <a:r>
              <a:rPr lang="ru-RU" dirty="0"/>
              <a:t>возможность собирать деньги или другие ресурсы, иногда просто очки.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82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наиболее известных </a:t>
            </a:r>
            <a:r>
              <a:rPr lang="ru-RU" dirty="0" err="1" smtClean="0"/>
              <a:t>платформеров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 Meat Boy</a:t>
            </a:r>
            <a:endParaRPr lang="ru-RU" dirty="0"/>
          </a:p>
          <a:p>
            <a:r>
              <a:rPr lang="en-US" b="1" dirty="0"/>
              <a:t>Hollow Knight</a:t>
            </a:r>
            <a:endParaRPr lang="ru-RU" dirty="0"/>
          </a:p>
          <a:p>
            <a:r>
              <a:rPr lang="en-US" b="1" dirty="0"/>
              <a:t>Ori and The Blind </a:t>
            </a:r>
            <a:r>
              <a:rPr lang="en-US" b="1" dirty="0" smtClean="0"/>
              <a:t>Forest</a:t>
            </a:r>
            <a:endParaRPr lang="ru-RU" dirty="0"/>
          </a:p>
        </p:txBody>
      </p:sp>
      <p:pic>
        <p:nvPicPr>
          <p:cNvPr id="4" name="Рисунок 3" descr="https://vgtimes.ru/uploads/gallery/main/31192/2314204-supermeatboy_2012_09_08_14_10_33_4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2133600"/>
            <a:ext cx="29495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atic.wikia.nocookie.net/hollowknight/images/c/c8/HK_5.jpg/revision/latest?cb=20170401221958&amp;path-prefix=r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2817973"/>
            <a:ext cx="3413125" cy="186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image.winudf.com/v2/image/Y29tLmdhbWVzY2x1ZS5vcmlfc2NyZWVuXzBfam1iYjRpaGE/screen-0.jpg?fakeurl=1&amp;type=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4437223"/>
            <a:ext cx="2949575" cy="179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18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 аркад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8762" y="17907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проведении опроса было опрошено 1000 человек, среди них 500 человек женского пола и 500 человек мужского пола.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8762" y="2995930"/>
            <a:ext cx="3961765" cy="20332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72362" y="2945130"/>
            <a:ext cx="3961765" cy="20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виды монетизации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Разместить игру в </a:t>
            </a:r>
            <a:r>
              <a:rPr lang="en-US" b="1" dirty="0"/>
              <a:t>Google Play</a:t>
            </a:r>
            <a:r>
              <a:rPr lang="ru-RU" b="1" dirty="0"/>
              <a:t> или ином похожем сервисе и сделать её платной.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Реклама</a:t>
            </a:r>
            <a:r>
              <a:rPr lang="ru-RU" b="1" dirty="0" smtClean="0"/>
              <a:t>.</a:t>
            </a:r>
          </a:p>
          <a:p>
            <a:r>
              <a:rPr lang="ru-RU" b="1" dirty="0"/>
              <a:t>Продажа </a:t>
            </a:r>
            <a:r>
              <a:rPr lang="ru-RU" b="1" dirty="0" err="1"/>
              <a:t>внутриигровых</a:t>
            </a:r>
            <a:r>
              <a:rPr lang="ru-RU" b="1" dirty="0"/>
              <a:t> предметов за реальные </a:t>
            </a:r>
            <a:r>
              <a:rPr lang="ru-RU" b="1" dirty="0" smtClean="0"/>
              <a:t>деньги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ИГРЫ </a:t>
            </a:r>
            <a:r>
              <a:rPr lang="en-US" dirty="0"/>
              <a:t>FLAPPY BIRD SIMULATOR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Задачи, которые были реализованы в игре:</a:t>
            </a:r>
          </a:p>
          <a:p>
            <a:pPr lvl="0"/>
            <a:r>
              <a:rPr lang="ru-RU" dirty="0"/>
              <a:t>Реализовать главное меню с названием игры (</a:t>
            </a:r>
            <a:r>
              <a:rPr lang="en-US" dirty="0"/>
              <a:t>Flappy Bird Simulator</a:t>
            </a:r>
            <a:r>
              <a:rPr lang="ru-RU" dirty="0"/>
              <a:t>) и с кнопками </a:t>
            </a:r>
            <a:r>
              <a:rPr lang="en-US" dirty="0"/>
              <a:t>Play</a:t>
            </a:r>
            <a:r>
              <a:rPr lang="ru-RU" dirty="0"/>
              <a:t> (при её нажатии игра начинается) и </a:t>
            </a:r>
            <a:r>
              <a:rPr lang="en-US" dirty="0"/>
              <a:t>Quit</a:t>
            </a:r>
            <a:r>
              <a:rPr lang="ru-RU" dirty="0"/>
              <a:t> (при её нажатии происходит выход из игры)</a:t>
            </a:r>
          </a:p>
          <a:p>
            <a:pPr lvl="0"/>
            <a:r>
              <a:rPr lang="ru-RU" dirty="0"/>
              <a:t>Реализовать игровой уровень, а именно:</a:t>
            </a:r>
          </a:p>
          <a:p>
            <a:pPr lvl="1"/>
            <a:r>
              <a:rPr lang="ru-RU" dirty="0"/>
              <a:t>Нижнюю границу уровня, пол (когда птичка касается её, она умирает)</a:t>
            </a:r>
          </a:p>
          <a:p>
            <a:pPr lvl="1"/>
            <a:r>
              <a:rPr lang="ru-RU" dirty="0"/>
              <a:t>Движение птицы (прыжок, гравитация, движение вправо)</a:t>
            </a:r>
          </a:p>
          <a:p>
            <a:pPr lvl="1"/>
            <a:r>
              <a:rPr lang="ru-RU" dirty="0"/>
              <a:t>Столкновение объектов друг с другом (трубы и пол не сталкиваются друг с другом, а птичка с трубами или полом – сталкивается)</a:t>
            </a:r>
          </a:p>
          <a:p>
            <a:pPr lvl="1"/>
            <a:r>
              <a:rPr lang="ru-RU" dirty="0"/>
              <a:t>Генерация новых препятствий и удаления старых, а также увеличение сложности по мере продвижения по уровню</a:t>
            </a:r>
          </a:p>
          <a:p>
            <a:pPr lvl="1"/>
            <a:r>
              <a:rPr lang="ru-RU" dirty="0"/>
              <a:t>Появление новых облаков и удаление старых</a:t>
            </a:r>
          </a:p>
          <a:p>
            <a:pPr lvl="1"/>
            <a:r>
              <a:rPr lang="ru-RU" dirty="0"/>
              <a:t>Смерть птички (когда она сталкивается с трубой или полом, она умирает, и появляется меню с надписью </a:t>
            </a:r>
            <a:r>
              <a:rPr lang="en-US" dirty="0"/>
              <a:t>Game Over</a:t>
            </a:r>
            <a:r>
              <a:rPr lang="ru-RU" dirty="0"/>
              <a:t>, рекордом и текущим результатом, а также кнопки </a:t>
            </a:r>
            <a:r>
              <a:rPr lang="en-US" dirty="0"/>
              <a:t>Retry</a:t>
            </a:r>
            <a:r>
              <a:rPr lang="ru-RU" dirty="0"/>
              <a:t> (при нажатии на неё уровень перезапускается) и </a:t>
            </a:r>
            <a:r>
              <a:rPr lang="en-US" dirty="0"/>
              <a:t>Main Menu</a:t>
            </a:r>
            <a:r>
              <a:rPr lang="ru-RU" dirty="0"/>
              <a:t> (при нажатии на неё происходит возврат на главное меню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7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1068" y="1526771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Системные требования:</a:t>
            </a:r>
          </a:p>
          <a:p>
            <a:pPr marL="0" indent="0">
              <a:buNone/>
            </a:pPr>
            <a:r>
              <a:rPr lang="ru-RU" dirty="0" smtClean="0"/>
              <a:t>Игра запустится на любом современном компьютере или </a:t>
            </a:r>
            <a:r>
              <a:rPr lang="en-US" dirty="0" smtClean="0"/>
              <a:t>Android</a:t>
            </a:r>
            <a:r>
              <a:rPr lang="ru-RU" dirty="0" smtClean="0"/>
              <a:t>-е</a:t>
            </a:r>
          </a:p>
          <a:p>
            <a:r>
              <a:rPr lang="ru-RU" dirty="0" smtClean="0"/>
              <a:t>Интерфейс пользователя</a:t>
            </a:r>
          </a:p>
          <a:p>
            <a:pPr marL="0" indent="0">
              <a:buNone/>
            </a:pPr>
            <a:r>
              <a:rPr lang="ru-RU" dirty="0" smtClean="0"/>
              <a:t>В главном меню игры есть два пункта: </a:t>
            </a:r>
            <a:r>
              <a:rPr lang="en-US" dirty="0" smtClean="0"/>
              <a:t>Play </a:t>
            </a:r>
            <a:r>
              <a:rPr lang="ru-RU" dirty="0" smtClean="0"/>
              <a:t>и </a:t>
            </a:r>
            <a:r>
              <a:rPr lang="en-US" dirty="0" smtClean="0"/>
              <a:t>Quit</a:t>
            </a:r>
            <a:r>
              <a:rPr lang="ru-RU" dirty="0" smtClean="0"/>
              <a:t>. </a:t>
            </a:r>
            <a:r>
              <a:rPr lang="en-US" dirty="0" smtClean="0"/>
              <a:t>Play </a:t>
            </a:r>
            <a:r>
              <a:rPr lang="ru-RU" dirty="0" smtClean="0"/>
              <a:t>позволяет начать игру, </a:t>
            </a:r>
            <a:r>
              <a:rPr lang="en-US" dirty="0" smtClean="0"/>
              <a:t>Quit </a:t>
            </a:r>
            <a:r>
              <a:rPr lang="ru-RU" dirty="0" smtClean="0"/>
              <a:t>– выйти из неё. После нажатия на кнопку </a:t>
            </a:r>
            <a:r>
              <a:rPr lang="en-US" dirty="0" smtClean="0"/>
              <a:t>Start </a:t>
            </a:r>
            <a:r>
              <a:rPr lang="ru-RU" dirty="0" smtClean="0"/>
              <a:t>игра сразу же начинается</a:t>
            </a:r>
            <a:r>
              <a:rPr lang="en-US" dirty="0" smtClean="0"/>
              <a:t>. </a:t>
            </a:r>
            <a:r>
              <a:rPr lang="ru-RU" dirty="0" smtClean="0"/>
              <a:t>В игре вы можете нажать </a:t>
            </a:r>
            <a:r>
              <a:rPr lang="en-US" dirty="0" smtClean="0"/>
              <a:t>Space</a:t>
            </a:r>
            <a:r>
              <a:rPr lang="ru-RU" dirty="0" smtClean="0"/>
              <a:t>, чтобы прыгнуть, и </a:t>
            </a:r>
            <a:r>
              <a:rPr lang="en-US" dirty="0" smtClean="0"/>
              <a:t>Esc</a:t>
            </a:r>
            <a:r>
              <a:rPr lang="ru-RU" dirty="0" smtClean="0"/>
              <a:t>, чтобы выйти в главное меню. Также в игре есть интерфейс, показывающий результаты и текущий рекорд (он сохраняется при выходе из игры)</a:t>
            </a:r>
          </a:p>
          <a:p>
            <a:pPr marL="0" indent="0">
              <a:buNone/>
            </a:pPr>
            <a:r>
              <a:rPr lang="ru-RU" dirty="0"/>
              <a:t>Также в игре есть интерфейсное меню, появляющееся после смерти персонажа </a:t>
            </a:r>
            <a:r>
              <a:rPr lang="ru-RU" dirty="0" smtClean="0"/>
              <a:t>с </a:t>
            </a:r>
            <a:r>
              <a:rPr lang="ru-RU" dirty="0"/>
              <a:t>вариантами: </a:t>
            </a:r>
          </a:p>
          <a:p>
            <a:pPr marL="0" indent="0">
              <a:buNone/>
            </a:pPr>
            <a:r>
              <a:rPr lang="ru-RU" dirty="0"/>
              <a:t>	1)</a:t>
            </a:r>
            <a:r>
              <a:rPr lang="en-US" dirty="0"/>
              <a:t>Retry</a:t>
            </a:r>
            <a:r>
              <a:rPr lang="ru-RU" dirty="0"/>
              <a:t> (перезапуск уровня)</a:t>
            </a:r>
          </a:p>
          <a:p>
            <a:pPr marL="0" indent="0">
              <a:buNone/>
            </a:pPr>
            <a:r>
              <a:rPr lang="ru-RU" dirty="0"/>
              <a:t>	2)</a:t>
            </a:r>
            <a:r>
              <a:rPr lang="en-US" dirty="0"/>
              <a:t>Main menu</a:t>
            </a:r>
            <a:r>
              <a:rPr lang="ru-RU" dirty="0"/>
              <a:t> (вернуться на главное меню)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00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64982"/>
            <a:ext cx="5906395" cy="23732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89212" y="1516693"/>
            <a:ext cx="449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Сама игра и её основные элементы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69603"/>
            <a:ext cx="12954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76" y="5169603"/>
            <a:ext cx="1657350" cy="154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7" y="5176135"/>
            <a:ext cx="695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73" y="5169603"/>
            <a:ext cx="1676400" cy="1205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работы заключается в том, что, разрабатывая новую игру приходится использовать знания из многих разделов и программирования, и дизайна. Также игры можно </a:t>
            </a:r>
            <a:r>
              <a:rPr lang="ru-RU" dirty="0" err="1"/>
              <a:t>монетизировать</a:t>
            </a:r>
            <a:r>
              <a:rPr lang="ru-RU" dirty="0"/>
              <a:t>. Например, можно внедрить </a:t>
            </a:r>
            <a:r>
              <a:rPr lang="ru-RU" dirty="0" err="1"/>
              <a:t>внутриигровые</a:t>
            </a:r>
            <a:r>
              <a:rPr lang="ru-RU" dirty="0"/>
              <a:t> покупки, рекламу, разместить игру в магазине и т.д. Разработчики игр могут создавать свои миры, людей, флору и фауну, различных существ и связь всего этого друг с другом. И эти творения способны развлекать, развивать и обладают силой затрагивать человеческие сердца.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89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900" y="281903"/>
            <a:ext cx="8911687" cy="1280890"/>
          </a:xfrm>
        </p:spPr>
        <p:txBody>
          <a:bodyPr/>
          <a:lstStyle/>
          <a:p>
            <a:r>
              <a:rPr lang="ru-RU" dirty="0" smtClean="0"/>
              <a:t>Базовая настройка и создание основных объектов на сцене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27" y="1562793"/>
            <a:ext cx="5445403" cy="3581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13127" y="5599239"/>
            <a:ext cx="347473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нового проекта 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83235" y="1562793"/>
            <a:ext cx="1333500" cy="7334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08420" y="2491804"/>
            <a:ext cx="501897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Текстуры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объектов, использующихся в игре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183235" y="3343621"/>
            <a:ext cx="733425" cy="6286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08420" y="4241044"/>
            <a:ext cx="158889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Спрайт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птицы</a:t>
            </a:r>
          </a:p>
        </p:txBody>
      </p:sp>
    </p:spTree>
    <p:extLst>
      <p:ext uri="{BB962C8B-B14F-4D97-AF65-F5344CB8AC3E}">
        <p14:creationId xmlns:p14="http://schemas.microsoft.com/office/powerpoint/2010/main" val="219160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076700" cy="4115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71600" y="5716874"/>
            <a:ext cx="30124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игровые объекты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13" y="1428750"/>
            <a:ext cx="3200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332913" y="3403022"/>
            <a:ext cx="29472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игрового уровня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13" y="3906018"/>
            <a:ext cx="1280160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6339215" y="5202727"/>
            <a:ext cx="159389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смерти </a:t>
            </a:r>
          </a:p>
        </p:txBody>
      </p:sp>
    </p:spTree>
    <p:extLst>
      <p:ext uri="{BB962C8B-B14F-4D97-AF65-F5344CB8AC3E}">
        <p14:creationId xmlns:p14="http://schemas.microsoft.com/office/powerpoint/2010/main" val="231432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27" y="2572789"/>
            <a:ext cx="283464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464127" y="4573361"/>
            <a:ext cx="16916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8" y="2572789"/>
            <a:ext cx="274873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7545518" y="4573361"/>
            <a:ext cx="15743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394224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://sun9-east.userapi.com/sun9-76/s/v1/if2/KLmqM3orq7ix_RFtmid0E2oYm7Y-YmJYfte3IcOQWjtm8bA-bCuOPTrjaLIrYB4x18h6JqLzdLI_evoz-QcE11T6.jpg?size=641x384&amp;quality=96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702059"/>
            <a:ext cx="2990850" cy="179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un9-west.userapi.com/sun9-9/s/v1/if2/wBQ-B7Q96eMxY947iGD0hqDfgUpvB_mws3xUHG8k31-I7h5EJ5ei9fAjQJZIoQlGn-0cGZMiYzNb8FNpHN1QrcK2.jpg?size=654x386&amp;quality=96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77" y="1702059"/>
            <a:ext cx="2981325" cy="17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sun9-east.userapi.com/sun9-43/s/v1/if2/3yXIwforMVRFk1tazDXDNJHusFaKXmGML4whWAQi0-CSJ2-H0GwVttdxzdzof1kQagwEROAVX6qRkFK3I6za_BGU.jpg?size=730x391&amp;quality=96&amp;type=albu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794132"/>
            <a:ext cx="3952875" cy="211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4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448" y="206536"/>
            <a:ext cx="9601200" cy="14859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008" y="1278670"/>
            <a:ext cx="5724144" cy="49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6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ИГРЫ </a:t>
            </a:r>
            <a:r>
              <a:rPr lang="en-US" dirty="0"/>
              <a:t>ABOVETALE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46662"/>
            <a:ext cx="8915400" cy="4564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Реализовать главное меню с названием игры (</a:t>
            </a:r>
            <a:r>
              <a:rPr lang="en-US" dirty="0"/>
              <a:t>Android</a:t>
            </a:r>
            <a:r>
              <a:rPr lang="ru-RU" dirty="0"/>
              <a:t>) и с кнопками </a:t>
            </a:r>
            <a:r>
              <a:rPr lang="en-US" dirty="0"/>
              <a:t>New Game </a:t>
            </a:r>
            <a:r>
              <a:rPr lang="ru-RU" dirty="0"/>
              <a:t>(при её нажатии игра начинается) и </a:t>
            </a:r>
            <a:r>
              <a:rPr lang="en-US" dirty="0"/>
              <a:t>Quit</a:t>
            </a:r>
            <a:r>
              <a:rPr lang="ru-RU" dirty="0"/>
              <a:t> (при её нажатии происходит выход из игры)</a:t>
            </a:r>
          </a:p>
          <a:p>
            <a:pPr lvl="0"/>
            <a:r>
              <a:rPr lang="ru-RU" dirty="0"/>
              <a:t>Реализовать первый уровень, а именно:</a:t>
            </a:r>
          </a:p>
          <a:p>
            <a:pPr lvl="1"/>
            <a:r>
              <a:rPr lang="ru-RU" dirty="0"/>
              <a:t>Нижнюю границу уровня, пол (персонаж может по ней ходить)</a:t>
            </a:r>
          </a:p>
          <a:p>
            <a:pPr lvl="1"/>
            <a:r>
              <a:rPr lang="ru-RU" dirty="0"/>
              <a:t>Движение персонажа (прыжок, гравитация, движение вправо, влево, анимации)</a:t>
            </a:r>
          </a:p>
          <a:p>
            <a:pPr lvl="1"/>
            <a:r>
              <a:rPr lang="ru-RU" dirty="0"/>
              <a:t>Задний фон, представляющий собой набор из нескольких слоёв, перемещающихся вследствие движений игрока (эффект параллакса)</a:t>
            </a:r>
          </a:p>
          <a:p>
            <a:pPr lvl="1"/>
            <a:r>
              <a:rPr lang="ru-RU" dirty="0"/>
              <a:t>Систему инвентаря, добавления и удаления его элементов, а также систему </a:t>
            </a:r>
            <a:r>
              <a:rPr lang="ru-RU" dirty="0" err="1"/>
              <a:t>квестов</a:t>
            </a:r>
            <a:r>
              <a:rPr lang="ru-RU" dirty="0"/>
              <a:t>, завязанных на этих механиках (будет специальный </a:t>
            </a:r>
            <a:r>
              <a:rPr lang="en-US" dirty="0"/>
              <a:t>NPC</a:t>
            </a:r>
            <a:r>
              <a:rPr lang="ru-RU" dirty="0"/>
              <a:t>, давая предметы которому, можно получить предмет для продвижения вперёд)</a:t>
            </a:r>
          </a:p>
          <a:p>
            <a:pPr lvl="1"/>
            <a:r>
              <a:rPr lang="ru-RU" dirty="0"/>
              <a:t>«Умную» камеру, которая следует за игроком и не выходит за пределы уровня</a:t>
            </a:r>
          </a:p>
          <a:p>
            <a:pPr lvl="1"/>
            <a:r>
              <a:rPr lang="ru-RU" dirty="0"/>
              <a:t>Смену сцен в пределах одного уровня</a:t>
            </a:r>
          </a:p>
          <a:p>
            <a:pPr lvl="1"/>
            <a:r>
              <a:rPr lang="ru-RU" dirty="0"/>
              <a:t>Вторая сцена должна содержать область для перехода на второй уровень</a:t>
            </a:r>
          </a:p>
          <a:p>
            <a:pPr lvl="1"/>
            <a:r>
              <a:rPr lang="ru-RU" dirty="0"/>
              <a:t>Систему диалогов с </a:t>
            </a:r>
            <a:r>
              <a:rPr lang="en-US" dirty="0"/>
              <a:t>NPC </a:t>
            </a:r>
            <a:r>
              <a:rPr lang="ru-RU" dirty="0"/>
              <a:t>как альтернативный способ пояснения задачи игроку.</a:t>
            </a:r>
          </a:p>
          <a:p>
            <a:pPr lvl="0"/>
            <a:r>
              <a:rPr lang="ru-RU" dirty="0"/>
              <a:t>Реализовать второй уровень, а именно:</a:t>
            </a:r>
          </a:p>
          <a:p>
            <a:pPr lvl="1"/>
            <a:r>
              <a:rPr lang="ru-RU" dirty="0"/>
              <a:t>Небольшой домик изнутри</a:t>
            </a:r>
          </a:p>
          <a:p>
            <a:pPr lvl="1"/>
            <a:r>
              <a:rPr lang="ru-RU" dirty="0"/>
              <a:t>Область для возвращения на первый уровень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4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1.Ресурсы разработки</a:t>
            </a:r>
          </a:p>
          <a:p>
            <a:pPr marL="0" indent="0">
              <a:buNone/>
            </a:pPr>
            <a:r>
              <a:rPr lang="ru-RU" dirty="0"/>
              <a:t>Игра была разработана полностью с нуля с использованием </a:t>
            </a:r>
            <a:r>
              <a:rPr lang="en-US" dirty="0"/>
              <a:t>Unity</a:t>
            </a:r>
            <a:r>
              <a:rPr lang="ru-RU" dirty="0"/>
              <a:t>, спрайты были нарисованы с помощью </a:t>
            </a:r>
            <a:r>
              <a:rPr lang="en-US" dirty="0"/>
              <a:t>Adobe Photoshop</a:t>
            </a:r>
            <a:r>
              <a:rPr lang="ru-RU" dirty="0"/>
              <a:t>.</a:t>
            </a:r>
          </a:p>
          <a:p>
            <a:r>
              <a:rPr lang="ru-RU" dirty="0"/>
              <a:t>2.Описание системных требований</a:t>
            </a:r>
          </a:p>
          <a:p>
            <a:pPr marL="0" indent="0">
              <a:buNone/>
            </a:pPr>
            <a:r>
              <a:rPr lang="ru-RU" dirty="0"/>
              <a:t>Игра запустится на любом современном компьютере или </a:t>
            </a:r>
            <a:r>
              <a:rPr lang="en-US" dirty="0"/>
              <a:t>Android</a:t>
            </a:r>
            <a:r>
              <a:rPr lang="ru-RU" dirty="0"/>
              <a:t>-е</a:t>
            </a:r>
          </a:p>
          <a:p>
            <a:r>
              <a:rPr lang="ru-RU" dirty="0"/>
              <a:t>3. Описание пользовательского интерфейса</a:t>
            </a:r>
          </a:p>
          <a:p>
            <a:pPr marL="0" indent="0">
              <a:buNone/>
            </a:pPr>
            <a:r>
              <a:rPr lang="ru-RU" dirty="0"/>
              <a:t>В главном меню игры есть два пункта: </a:t>
            </a:r>
            <a:r>
              <a:rPr lang="en-US" dirty="0"/>
              <a:t>New Game </a:t>
            </a:r>
            <a:r>
              <a:rPr lang="ru-RU" dirty="0"/>
              <a:t>и </a:t>
            </a:r>
            <a:r>
              <a:rPr lang="en-US" dirty="0"/>
              <a:t>Quit</a:t>
            </a:r>
            <a:r>
              <a:rPr lang="ru-RU" dirty="0"/>
              <a:t>. </a:t>
            </a:r>
            <a:r>
              <a:rPr lang="en-US" dirty="0"/>
              <a:t>New Game </a:t>
            </a:r>
            <a:r>
              <a:rPr lang="ru-RU" dirty="0"/>
              <a:t>позволяет начать игру, </a:t>
            </a:r>
            <a:r>
              <a:rPr lang="en-US" dirty="0"/>
              <a:t>Quit</a:t>
            </a:r>
            <a:r>
              <a:rPr lang="ru-RU" dirty="0"/>
              <a:t> – выйти из неё. После нажатия на кнопку </a:t>
            </a:r>
            <a:r>
              <a:rPr lang="en-US" dirty="0"/>
              <a:t>New Game </a:t>
            </a:r>
            <a:r>
              <a:rPr lang="ru-RU" dirty="0"/>
              <a:t>игра сразу же начинается. В игре вы можете использовать джойстик, чтобы двигаться влево-вправо, а также кнопку прыжка, чтобы, очевидно, прыгать, есть кнопка, позволяющая выйти в главное меню. Также в игре есть интерфейс (Кнопка «Рюкзак», при нажатии на которую появляются слоты Инвентаря, каждый и которых показывает предмет, содержащийся в нём, а также под каждым слотом есть кнопка «Выбросить» (см. Рисунок 3.1)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486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418792"/>
            <a:ext cx="4257675" cy="25241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4171517"/>
            <a:ext cx="676275" cy="876300"/>
          </a:xfrm>
          <a:prstGeom prst="rect">
            <a:avLst/>
          </a:prstGeom>
        </p:spPr>
      </p:pic>
      <p:pic>
        <p:nvPicPr>
          <p:cNvPr id="6" name="Рисунок 5" descr="https://sun9-west.userapi.com/sun9-61/s/v1/if2/efFiQXUtfYQ_UyMbzG9aUsCIKelbsKcffgZd4n-nT5bTlz5iAZh_sDd4nfZ6Y2hQIyUYBxF7IirRGzZHKEvIg5Om.jpg?size=765x435&amp;quality=96&amp;type=albu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1418792"/>
            <a:ext cx="46767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2589212" y="876722"/>
            <a:ext cx="449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Сама игра и её основные 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1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уровень и движения персонажа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978141"/>
            <a:ext cx="5543550" cy="31178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98365" y="2114492"/>
            <a:ext cx="2028825" cy="15525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8840" y="3913447"/>
            <a:ext cx="2038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1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Анимации персонажа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120130" cy="134048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3702685"/>
            <a:ext cx="5191125" cy="24961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039187" y="3702685"/>
            <a:ext cx="3715010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Целью данной дипломной работы разработать игру под </a:t>
            </a:r>
            <a:r>
              <a:rPr lang="en-US" dirty="0"/>
              <a:t>Android </a:t>
            </a:r>
            <a:r>
              <a:rPr lang="ru-RU" dirty="0"/>
              <a:t>с использованием </a:t>
            </a:r>
            <a:r>
              <a:rPr lang="en-US" dirty="0" err="1"/>
              <a:t>gameEngine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выполнить следующие задачи: </a:t>
            </a:r>
          </a:p>
          <a:p>
            <a:pPr lvl="0"/>
            <a:r>
              <a:rPr lang="ru-RU" dirty="0"/>
              <a:t>Проанализировать и выбрать </a:t>
            </a:r>
            <a:r>
              <a:rPr lang="en-US" dirty="0" err="1"/>
              <a:t>gameEngine</a:t>
            </a:r>
            <a:r>
              <a:rPr lang="en-US" dirty="0"/>
              <a:t> </a:t>
            </a:r>
            <a:r>
              <a:rPr lang="ru-RU" dirty="0"/>
              <a:t>для разработки игры</a:t>
            </a:r>
          </a:p>
          <a:p>
            <a:pPr lvl="0"/>
            <a:r>
              <a:rPr lang="ru-RU" dirty="0"/>
              <a:t>Проанализировать и выбрать жанр разрабатываемой игры</a:t>
            </a:r>
          </a:p>
          <a:p>
            <a:pPr lvl="0"/>
            <a:r>
              <a:rPr lang="ru-RU" dirty="0"/>
              <a:t>Проанализировать особенности выбранного жанра и классических представителей этого жанра.</a:t>
            </a:r>
          </a:p>
          <a:p>
            <a:pPr lvl="0"/>
            <a:r>
              <a:rPr lang="ru-RU" dirty="0"/>
              <a:t>Провести исследования и дать характеристику целевой аудитории игр в выбранном жанре</a:t>
            </a:r>
          </a:p>
          <a:p>
            <a:pPr lvl="0"/>
            <a:r>
              <a:rPr lang="ru-RU" dirty="0"/>
              <a:t>Разработать игру в выбранном жанре</a:t>
            </a:r>
          </a:p>
          <a:p>
            <a:pPr lvl="0"/>
            <a:r>
              <a:rPr lang="ru-RU" dirty="0"/>
              <a:t>Провести тестирование </a:t>
            </a:r>
            <a:r>
              <a:rPr lang="ru-RU" dirty="0" smtClean="0"/>
              <a:t>игры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6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камеры и параллакс-эффект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047" y="2133600"/>
            <a:ext cx="3738909" cy="15489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3047" y="3842392"/>
            <a:ext cx="3857625" cy="229743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43439" y="2133600"/>
            <a:ext cx="3895725" cy="23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6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Инвентарь, подбор и сброс предметов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4665510" cy="37782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97412" y="1905000"/>
            <a:ext cx="2657475" cy="33121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97412" y="5361997"/>
            <a:ext cx="4181475" cy="9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1771650" cy="24047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69476" y="2133600"/>
            <a:ext cx="3352800" cy="21837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85252" y="2133600"/>
            <a:ext cx="1724025" cy="10382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8106106" y="3400425"/>
            <a:ext cx="3114675" cy="23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под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8292" y="2133600"/>
            <a:ext cx="1104900" cy="12807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83689" y="2130425"/>
            <a:ext cx="1362075" cy="128397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58292" y="3639820"/>
            <a:ext cx="3857625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1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сцен, локаций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029075" cy="194794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4310149"/>
            <a:ext cx="2573020" cy="1504950"/>
          </a:xfrm>
          <a:prstGeom prst="rect">
            <a:avLst/>
          </a:prstGeom>
        </p:spPr>
      </p:pic>
      <p:pic>
        <p:nvPicPr>
          <p:cNvPr id="6" name="Рисунок 5" descr="https://sun9-west.userapi.com/sun9-61/s/v1/if2/efFiQXUtfYQ_UyMbzG9aUsCIKelbsKcffgZd4n-nT5bTlz5iAZh_sDd4nfZ6Y2hQIyUYBxF7IirRGzZHKEvIg5Om.jpg?size=765x435&amp;quality=96&amp;type=albu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133600"/>
            <a:ext cx="4029075" cy="229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695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звуком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08423"/>
            <a:ext cx="6257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17758"/>
            <a:ext cx="8911687" cy="128089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 descr="https://sun9-west.userapi.com/sun9-56/s/v1/if2/iKNj_LFpMKw-j8k-mpVZnhyEi64EYk3MKJFmutnamB4k4RKDHAyATnKlIESvyBKCW3glodXYcnS7-HHM-LtoKwr-.jpg?size=1342x696&amp;quality=96&amp;type=album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7" y="1084551"/>
            <a:ext cx="5199611" cy="243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un9-north.userapi.com/sun9-86/s/v1/if2/Evxx1q3Kbd0R2dvIrZmREqh2hFVojg6DeYq3Aqa6xC5N1bRZPqP4gPMBZGfafPM2oZqsutMC9m7aJXPHFuw923pF.jpg?size=1477x784&amp;quality=96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7" y="3516284"/>
            <a:ext cx="6120130" cy="291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227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88225"/>
            <a:ext cx="9601200" cy="447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настоящей дипломной работе были (-а):</a:t>
            </a:r>
          </a:p>
          <a:p>
            <a:pPr lvl="0"/>
            <a:r>
              <a:rPr lang="ru-RU" dirty="0"/>
              <a:t>Проанализированы разные </a:t>
            </a:r>
            <a:r>
              <a:rPr lang="en-US" dirty="0" err="1"/>
              <a:t>gameEngine</a:t>
            </a:r>
            <a:r>
              <a:rPr lang="en-US" dirty="0"/>
              <a:t> </a:t>
            </a:r>
            <a:r>
              <a:rPr lang="ru-RU" dirty="0"/>
              <a:t>и выбран конкретный для разработки игр</a:t>
            </a:r>
          </a:p>
          <a:p>
            <a:pPr lvl="0"/>
            <a:r>
              <a:rPr lang="ru-RU" dirty="0"/>
              <a:t>Проанализированы разные жанры мобильных игр и выбраны конкретные для разрабатываемых игр</a:t>
            </a:r>
          </a:p>
          <a:p>
            <a:pPr lvl="0"/>
            <a:r>
              <a:rPr lang="ru-RU" dirty="0"/>
              <a:t>Проанализированы особенности выбранных жанров и классических представителей этих жанров.</a:t>
            </a:r>
          </a:p>
          <a:p>
            <a:pPr lvl="0"/>
            <a:r>
              <a:rPr lang="ru-RU" dirty="0"/>
              <a:t>Проведены исследования и даны характеристики целевой аудитории игр в выбранных жанрах</a:t>
            </a:r>
          </a:p>
          <a:p>
            <a:pPr lvl="0"/>
            <a:r>
              <a:rPr lang="ru-RU" dirty="0"/>
              <a:t>Разработаны игры в выбранных жанрах</a:t>
            </a:r>
          </a:p>
          <a:p>
            <a:pPr lvl="0"/>
            <a:r>
              <a:rPr lang="ru-RU" dirty="0"/>
              <a:t>Проведено тестирование разработанных игр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9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585913"/>
            <a:ext cx="8911687" cy="128089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00901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создания всех спрайтов в игре была использована программа </a:t>
            </a:r>
            <a:r>
              <a:rPr lang="en-US" dirty="0"/>
              <a:t>Adobe Photoshop</a:t>
            </a:r>
            <a:r>
              <a:rPr lang="ru-RU" dirty="0"/>
              <a:t> 2020, а также скрипт </a:t>
            </a:r>
            <a:r>
              <a:rPr lang="en-US" dirty="0"/>
              <a:t>Export Layers To Files </a:t>
            </a:r>
            <a:r>
              <a:rPr lang="ru-RU" dirty="0"/>
              <a:t>для удобного превращения файлов в </a:t>
            </a:r>
            <a:r>
              <a:rPr lang="ru-RU" dirty="0" smtClean="0"/>
              <a:t>спрайты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5" y="2959720"/>
            <a:ext cx="7780713" cy="30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6652" y="2080260"/>
            <a:ext cx="3963988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Unity 2D</a:t>
            </a:r>
          </a:p>
          <a:p>
            <a:r>
              <a:rPr lang="ru-RU" dirty="0"/>
              <a:t>Кроссплатформенный игровой движок.</a:t>
            </a:r>
          </a:p>
          <a:p>
            <a:r>
              <a:rPr lang="ru-RU" dirty="0"/>
              <a:t>Расчет физических явлений (обработка столкновений, деформирующиеся объекты).</a:t>
            </a:r>
          </a:p>
          <a:p>
            <a:r>
              <a:rPr lang="ru-RU" dirty="0"/>
              <a:t>Простой и удобный интерфейс.</a:t>
            </a:r>
          </a:p>
          <a:p>
            <a:r>
              <a:rPr lang="ru-RU" dirty="0"/>
              <a:t>Возможность писать код на </a:t>
            </a:r>
            <a:r>
              <a:rPr lang="en-US" dirty="0" err="1"/>
              <a:t>C#,JavaScript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Boo</a:t>
            </a:r>
            <a:r>
              <a:rPr lang="ru-RU" dirty="0"/>
              <a:t>.</a:t>
            </a:r>
          </a:p>
          <a:p>
            <a:r>
              <a:rPr lang="ru-RU" dirty="0"/>
              <a:t>Идеален для разработки </a:t>
            </a:r>
            <a:r>
              <a:rPr lang="en-US" dirty="0"/>
              <a:t>2D </a:t>
            </a:r>
            <a:r>
              <a:rPr lang="ru-RU" dirty="0"/>
              <a:t>и </a:t>
            </a:r>
            <a:r>
              <a:rPr lang="en-US" dirty="0"/>
              <a:t>3D </a:t>
            </a:r>
            <a:r>
              <a:rPr lang="ru-RU" dirty="0"/>
              <a:t>игр.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8324" y="2080260"/>
            <a:ext cx="605599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3352" y="2065020"/>
            <a:ext cx="4977448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каждого </a:t>
            </a:r>
            <a:r>
              <a:rPr lang="ru-RU" dirty="0" smtClean="0"/>
              <a:t>уровня второй игры </a:t>
            </a:r>
            <a:r>
              <a:rPr lang="ru-RU" dirty="0"/>
              <a:t>(меню, первый и второй) была создана отдельная музыкальная тема (с помощью программы </a:t>
            </a:r>
            <a:r>
              <a:rPr lang="en-US" dirty="0"/>
              <a:t>FL Studio</a:t>
            </a:r>
            <a:r>
              <a:rPr lang="ru-RU" dirty="0"/>
              <a:t> 20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/>
              <a:t>В целом, процесс создания семплов в </a:t>
            </a:r>
            <a:r>
              <a:rPr lang="en-US" dirty="0"/>
              <a:t>FL Studio</a:t>
            </a:r>
            <a:r>
              <a:rPr lang="ru-RU" dirty="0"/>
              <a:t> 20 можно описать следующим образом: берутся разные простые семплы из других источников из Интернета (например, с сайта </a:t>
            </a:r>
            <a:r>
              <a:rPr lang="en-US" dirty="0" err="1"/>
              <a:t>FreeSound</a:t>
            </a:r>
            <a:r>
              <a:rPr lang="ru-RU" dirty="0"/>
              <a:t>) или создаются сами, потом эти семплы редактируются </a:t>
            </a:r>
            <a:r>
              <a:rPr lang="ru-RU" dirty="0" err="1"/>
              <a:t>програмно</a:t>
            </a:r>
            <a:r>
              <a:rPr lang="ru-RU" dirty="0"/>
              <a:t>, помещаются на разные дорожки и получившееся сливается в один семпл.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15455" y="2065020"/>
            <a:ext cx="4766945" cy="3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3046817" cy="3777622"/>
          </a:xfrm>
        </p:spPr>
        <p:txBody>
          <a:bodyPr/>
          <a:lstStyle/>
          <a:p>
            <a:r>
              <a:rPr lang="ru-RU" dirty="0" smtClean="0"/>
              <a:t>Для работы с </a:t>
            </a:r>
            <a:r>
              <a:rPr lang="en-US" dirty="0" smtClean="0"/>
              <a:t>C# </a:t>
            </a:r>
            <a:r>
              <a:rPr lang="ru-RU" dirty="0" smtClean="0"/>
              <a:t>скриптами была использована программа </a:t>
            </a:r>
            <a:r>
              <a:rPr lang="en-US" dirty="0" smtClean="0"/>
              <a:t>Microsoft Visual Studio 2019</a:t>
            </a:r>
            <a:endParaRPr lang="ru-RU" dirty="0"/>
          </a:p>
        </p:txBody>
      </p:sp>
      <p:pic>
        <p:nvPicPr>
          <p:cNvPr id="3074" name="Picture 2" descr="https://sun9-west.userapi.com/sun9-68/s/v1/if2/GclolLLOeNsMdIxPE0itZTdHotPBJpPfD2JBJGh6EOF5ylcfWn4mlUUSZjV6Wz9DWRfwVAfOYM1D1JEY9QjmU43u.jpg?size=912x922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01" y="2133600"/>
            <a:ext cx="3855986" cy="389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Игровые движки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2020</a:t>
            </a:r>
          </a:p>
          <a:p>
            <a:r>
              <a:rPr lang="en-US" dirty="0" err="1" smtClean="0"/>
              <a:t>CryEngine</a:t>
            </a:r>
            <a:r>
              <a:rPr lang="en-US" dirty="0" smtClean="0"/>
              <a:t> 5</a:t>
            </a:r>
          </a:p>
          <a:p>
            <a:r>
              <a:rPr lang="en-US" dirty="0" smtClean="0"/>
              <a:t>Unreal Engine 4</a:t>
            </a:r>
          </a:p>
          <a:p>
            <a:pPr marL="0" indent="0">
              <a:buNone/>
            </a:pPr>
            <a:r>
              <a:rPr lang="ru-RU" dirty="0"/>
              <a:t>В заключение можно сказать, что все 3 рассмотренных движка являются неплохими инструментами для создания игр под </a:t>
            </a:r>
            <a:r>
              <a:rPr lang="en-US" dirty="0"/>
              <a:t>Android </a:t>
            </a:r>
            <a:r>
              <a:rPr lang="ru-RU" dirty="0" err="1"/>
              <a:t>инди</a:t>
            </a:r>
            <a:r>
              <a:rPr lang="ru-RU" dirty="0"/>
              <a:t>-разработчиками, при этом каждый имеет свои отличительные черты, которые смогут помочь каждому разработчику выбрать именно тот, что лучше всего подойдет для реализации его проекта. В данной работе был выбран движок </a:t>
            </a:r>
            <a:r>
              <a:rPr lang="en-US" dirty="0"/>
              <a:t>Unity</a:t>
            </a:r>
            <a:r>
              <a:rPr lang="ru-RU" dirty="0"/>
              <a:t>, т.к. он проще остальных в освоении, а с точки зрения необходимых для дальнейшей работы встроенных в движок функций подходит идеально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1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Жанры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/>
              <a:t>Action</a:t>
            </a:r>
            <a:endParaRPr lang="ru-RU" dirty="0" smtClean="0"/>
          </a:p>
          <a:p>
            <a:r>
              <a:rPr lang="ru-RU" dirty="0" smtClean="0"/>
              <a:t>MMORPG</a:t>
            </a:r>
          </a:p>
          <a:p>
            <a:r>
              <a:rPr lang="ru-RU" dirty="0" smtClean="0"/>
              <a:t>RPG</a:t>
            </a:r>
          </a:p>
          <a:p>
            <a:r>
              <a:rPr lang="ru-RU" dirty="0" smtClean="0"/>
              <a:t>Аркады</a:t>
            </a:r>
          </a:p>
          <a:p>
            <a:r>
              <a:rPr lang="ru-RU" dirty="0" smtClean="0"/>
              <a:t>Головоломки</a:t>
            </a:r>
          </a:p>
          <a:p>
            <a:r>
              <a:rPr lang="ru-RU" dirty="0" smtClean="0"/>
              <a:t>Гонки</a:t>
            </a:r>
          </a:p>
          <a:p>
            <a:r>
              <a:rPr lang="ru-RU" dirty="0" smtClean="0"/>
              <a:t>Приключения</a:t>
            </a:r>
          </a:p>
          <a:p>
            <a:r>
              <a:rPr lang="ru-RU" dirty="0" smtClean="0"/>
              <a:t>Симуляторы</a:t>
            </a:r>
          </a:p>
          <a:p>
            <a:r>
              <a:rPr lang="ru-RU" dirty="0" smtClean="0"/>
              <a:t>Спортивные</a:t>
            </a:r>
          </a:p>
          <a:p>
            <a:r>
              <a:rPr lang="ru-RU" dirty="0" smtClean="0"/>
              <a:t>Стратегии</a:t>
            </a:r>
          </a:p>
          <a:p>
            <a:r>
              <a:rPr lang="ru-RU" dirty="0" err="1" smtClean="0"/>
              <a:t>Файтинги</a:t>
            </a:r>
            <a:endParaRPr lang="ru-RU" dirty="0" smtClean="0"/>
          </a:p>
          <a:p>
            <a:r>
              <a:rPr lang="ru-RU" dirty="0" err="1" smtClean="0"/>
              <a:t>Платформеры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41978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1410</TotalTime>
  <Words>1396</Words>
  <Application>Microsoft Office PowerPoint</Application>
  <PresentationFormat>Широкоэкранный</PresentationFormat>
  <Paragraphs>155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Times New Roman</vt:lpstr>
      <vt:lpstr>Wingdings 3</vt:lpstr>
      <vt:lpstr>Легкий дым</vt:lpstr>
      <vt:lpstr>Создание игрового приложения под Android с использованием gameEngine</vt:lpstr>
      <vt:lpstr>Актуальность работы</vt:lpstr>
      <vt:lpstr>Поставленные задачи</vt:lpstr>
      <vt:lpstr>Используемое программное обеспечение</vt:lpstr>
      <vt:lpstr>Используемое программное обеспечение</vt:lpstr>
      <vt:lpstr>Используемое программное обеспечение</vt:lpstr>
      <vt:lpstr>Используемое программное обеспечение</vt:lpstr>
      <vt:lpstr>Игровые движки</vt:lpstr>
      <vt:lpstr>Жанры игр</vt:lpstr>
      <vt:lpstr>Анализ игр в жанре аркада</vt:lpstr>
      <vt:lpstr>Примеры наиболее известных аркад</vt:lpstr>
      <vt:lpstr>Анализ целевой аудитории аркад</vt:lpstr>
      <vt:lpstr>Анализ игр в жанре платформер</vt:lpstr>
      <vt:lpstr>Примеры наиболее известных платформеров</vt:lpstr>
      <vt:lpstr>Анализ целевой аудитории аркад</vt:lpstr>
      <vt:lpstr>Возможные виды монетизации</vt:lpstr>
      <vt:lpstr>РАЗРАБОТКА ИГРЫ FLAPPY BIRD SIMULATOR</vt:lpstr>
      <vt:lpstr>Технологическая часть</vt:lpstr>
      <vt:lpstr>Технологическая часть</vt:lpstr>
      <vt:lpstr>Базовая настройка и создание основных объектов на сцене</vt:lpstr>
      <vt:lpstr>Интерфейс в игре</vt:lpstr>
      <vt:lpstr>Интерфейс в игре</vt:lpstr>
      <vt:lpstr>Итоговый продукт</vt:lpstr>
      <vt:lpstr>Диаграмма классов</vt:lpstr>
      <vt:lpstr>РАЗРАБОТКА ИГРЫ ABOVETALE</vt:lpstr>
      <vt:lpstr>Технологическая часть</vt:lpstr>
      <vt:lpstr>Презентация PowerPoint</vt:lpstr>
      <vt:lpstr>Игровой уровень и движения персонажа</vt:lpstr>
      <vt:lpstr>Анимации персонажа</vt:lpstr>
      <vt:lpstr>Движение камеры и параллакс-эффект</vt:lpstr>
      <vt:lpstr>Инвентарь, подбор и сброс предметов</vt:lpstr>
      <vt:lpstr>Диалоги</vt:lpstr>
      <vt:lpstr>Управление под Android</vt:lpstr>
      <vt:lpstr>Смена сцен, локаций</vt:lpstr>
      <vt:lpstr>Работа со звуком</vt:lpstr>
      <vt:lpstr>Диаграмма классов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28</cp:revision>
  <dcterms:created xsi:type="dcterms:W3CDTF">2022-06-05T10:06:03Z</dcterms:created>
  <dcterms:modified xsi:type="dcterms:W3CDTF">2022-06-06T09:36:13Z</dcterms:modified>
</cp:coreProperties>
</file>