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42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D8E6-25AB-4144-B403-DABD6E328778}" type="datetimeFigureOut">
              <a:rPr lang="it-IT" smtClean="0"/>
              <a:t>15/01/2015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8E13-0882-458B-BE7F-F1177DE96DC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539552" y="188640"/>
            <a:ext cx="3816424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it-IT" sz="1200" b="1" dirty="0" smtClean="0">
                <a:solidFill>
                  <a:schemeClr val="tx1"/>
                </a:solidFill>
              </a:rPr>
              <a:t>HFS</a:t>
            </a:r>
            <a:r>
              <a:rPr lang="it-IT" sz="1200" dirty="0" smtClean="0">
                <a:solidFill>
                  <a:schemeClr val="tx1"/>
                </a:solidFill>
              </a:rPr>
              <a:t>	</a:t>
            </a:r>
            <a:r>
              <a:rPr lang="it-IT" sz="1200" dirty="0" smtClean="0">
                <a:solidFill>
                  <a:schemeClr val="tx1"/>
                </a:solidFill>
              </a:rPr>
              <a:t>High </a:t>
            </a:r>
            <a:r>
              <a:rPr lang="it-IT" sz="1200" dirty="0" err="1" smtClean="0">
                <a:solidFill>
                  <a:schemeClr val="tx1"/>
                </a:solidFill>
              </a:rPr>
              <a:t>Frequency</a:t>
            </a:r>
            <a:r>
              <a:rPr lang="it-IT" sz="1200" dirty="0" smtClean="0">
                <a:solidFill>
                  <a:schemeClr val="tx1"/>
                </a:solidFill>
              </a:rPr>
              <a:t> Server/Service</a:t>
            </a:r>
            <a:endParaRPr lang="it-IT" sz="1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</a:rPr>
              <a:t>L</a:t>
            </a:r>
            <a:r>
              <a:rPr lang="it-IT" sz="1200" b="1" dirty="0" smtClean="0">
                <a:solidFill>
                  <a:schemeClr val="tx1"/>
                </a:solidFill>
              </a:rPr>
              <a:t>FS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smtClean="0">
                <a:solidFill>
                  <a:schemeClr val="tx1"/>
                </a:solidFill>
              </a:rPr>
              <a:t>	</a:t>
            </a:r>
            <a:r>
              <a:rPr lang="it-IT" sz="1200" dirty="0" smtClean="0">
                <a:solidFill>
                  <a:schemeClr val="tx1"/>
                </a:solidFill>
              </a:rPr>
              <a:t>Low </a:t>
            </a:r>
            <a:r>
              <a:rPr lang="it-IT" sz="1200" dirty="0" err="1" smtClean="0">
                <a:solidFill>
                  <a:schemeClr val="tx1"/>
                </a:solidFill>
              </a:rPr>
              <a:t>Frequency</a:t>
            </a:r>
            <a:r>
              <a:rPr lang="it-IT" sz="1200" dirty="0" smtClean="0">
                <a:solidFill>
                  <a:schemeClr val="tx1"/>
                </a:solidFill>
              </a:rPr>
              <a:t> Server/Service</a:t>
            </a:r>
            <a:endParaRPr lang="it-IT" sz="1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1200" b="1" dirty="0" smtClean="0">
                <a:solidFill>
                  <a:schemeClr val="tx1"/>
                </a:solidFill>
              </a:rPr>
              <a:t>FSS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smtClean="0">
                <a:solidFill>
                  <a:schemeClr val="tx1"/>
                </a:solidFill>
              </a:rPr>
              <a:t>	</a:t>
            </a:r>
            <a:r>
              <a:rPr lang="it-IT" sz="1200" dirty="0" err="1" smtClean="0">
                <a:solidFill>
                  <a:schemeClr val="tx1"/>
                </a:solidFill>
              </a:rPr>
              <a:t>Filter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Search</a:t>
            </a:r>
            <a:r>
              <a:rPr lang="it-IT" sz="1200" dirty="0" smtClean="0">
                <a:solidFill>
                  <a:schemeClr val="tx1"/>
                </a:solidFill>
              </a:rPr>
              <a:t> Server/Service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1200" b="1" dirty="0" smtClean="0">
                <a:solidFill>
                  <a:schemeClr val="tx1"/>
                </a:solidFill>
              </a:rPr>
              <a:t>CBS	</a:t>
            </a:r>
            <a:r>
              <a:rPr lang="it-IT" sz="1200" dirty="0" smtClean="0">
                <a:solidFill>
                  <a:schemeClr val="tx1"/>
                </a:solidFill>
              </a:rPr>
              <a:t>Common </a:t>
            </a:r>
            <a:r>
              <a:rPr lang="it-IT" sz="1200" dirty="0" err="1" smtClean="0">
                <a:solidFill>
                  <a:schemeClr val="tx1"/>
                </a:solidFill>
              </a:rPr>
              <a:t>Busines</a:t>
            </a:r>
            <a:r>
              <a:rPr lang="it-IT" sz="1200" dirty="0" smtClean="0">
                <a:solidFill>
                  <a:schemeClr val="tx1"/>
                </a:solidFill>
              </a:rPr>
              <a:t>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DB-SUP	</a:t>
            </a:r>
            <a:r>
              <a:rPr lang="it-IT" sz="1200" dirty="0" err="1" smtClean="0">
                <a:solidFill>
                  <a:schemeClr val="tx1"/>
                </a:solidFill>
              </a:rPr>
              <a:t>Suppliers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Proposual</a:t>
            </a:r>
            <a:r>
              <a:rPr lang="it-IT" sz="1200" dirty="0" smtClean="0">
                <a:solidFill>
                  <a:schemeClr val="tx1"/>
                </a:solidFill>
              </a:rPr>
              <a:t>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DB-AOP	</a:t>
            </a:r>
            <a:r>
              <a:rPr lang="it-IT" sz="1200" dirty="0" err="1" smtClean="0">
                <a:solidFill>
                  <a:schemeClr val="tx1"/>
                </a:solidFill>
              </a:rPr>
              <a:t>Users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Registry</a:t>
            </a:r>
            <a:r>
              <a:rPr lang="it-IT" sz="1200" dirty="0" smtClean="0">
                <a:solidFill>
                  <a:schemeClr val="tx1"/>
                </a:solidFill>
              </a:rPr>
              <a:t> + Dati Operativi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DB-G	</a:t>
            </a:r>
            <a:r>
              <a:rPr lang="it-IT" sz="1200" dirty="0" err="1" smtClean="0">
                <a:solidFill>
                  <a:schemeClr val="tx1"/>
                </a:solidFill>
              </a:rPr>
              <a:t>Current</a:t>
            </a:r>
            <a:r>
              <a:rPr lang="it-IT" sz="1200" dirty="0" smtClean="0">
                <a:solidFill>
                  <a:schemeClr val="tx1"/>
                </a:solidFill>
              </a:rPr>
              <a:t> Low </a:t>
            </a:r>
            <a:r>
              <a:rPr lang="it-IT" sz="1200" dirty="0" err="1" smtClean="0">
                <a:solidFill>
                  <a:schemeClr val="tx1"/>
                </a:solidFill>
              </a:rPr>
              <a:t>Frequensed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user</a:t>
            </a:r>
            <a:r>
              <a:rPr lang="it-IT" sz="1200" dirty="0" smtClean="0">
                <a:solidFill>
                  <a:schemeClr val="tx1"/>
                </a:solidFill>
              </a:rPr>
              <a:t>’s position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DB-PAIR	High </a:t>
            </a:r>
            <a:r>
              <a:rPr lang="it-IT" sz="1200" dirty="0" err="1" smtClean="0">
                <a:solidFill>
                  <a:schemeClr val="tx1"/>
                </a:solidFill>
              </a:rPr>
              <a:t>Precision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user</a:t>
            </a:r>
            <a:r>
              <a:rPr lang="it-IT" sz="1200" dirty="0" smtClean="0">
                <a:solidFill>
                  <a:schemeClr val="tx1"/>
                </a:solidFill>
              </a:rPr>
              <a:t>’s position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3" name="Triangolo isoscele 72"/>
          <p:cNvSpPr/>
          <p:nvPr/>
        </p:nvSpPr>
        <p:spPr>
          <a:xfrm>
            <a:off x="3635896" y="2852824"/>
            <a:ext cx="1944216" cy="1512168"/>
          </a:xfrm>
          <a:prstGeom prst="triangle">
            <a:avLst>
              <a:gd name="adj" fmla="val 50768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LFS</a:t>
            </a:r>
            <a:endParaRPr lang="it-IT" dirty="0"/>
          </a:p>
        </p:txBody>
      </p:sp>
      <p:sp>
        <p:nvSpPr>
          <p:cNvPr id="76" name="Figura a mano libera 75"/>
          <p:cNvSpPr/>
          <p:nvPr/>
        </p:nvSpPr>
        <p:spPr>
          <a:xfrm>
            <a:off x="2483768" y="4517976"/>
            <a:ext cx="4241260" cy="573932"/>
          </a:xfrm>
          <a:custGeom>
            <a:avLst/>
            <a:gdLst>
              <a:gd name="connsiteX0" fmla="*/ 0 w 4241260"/>
              <a:gd name="connsiteY0" fmla="*/ 573932 h 573932"/>
              <a:gd name="connsiteX1" fmla="*/ 4241260 w 4241260"/>
              <a:gd name="connsiteY1" fmla="*/ 573932 h 573932"/>
              <a:gd name="connsiteX2" fmla="*/ 3098260 w 4241260"/>
              <a:gd name="connsiteY2" fmla="*/ 0 h 573932"/>
              <a:gd name="connsiteX3" fmla="*/ 1147864 w 4241260"/>
              <a:gd name="connsiteY3" fmla="*/ 0 h 573932"/>
              <a:gd name="connsiteX4" fmla="*/ 0 w 4241260"/>
              <a:gd name="connsiteY4" fmla="*/ 573932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260" h="573932">
                <a:moveTo>
                  <a:pt x="0" y="573932"/>
                </a:moveTo>
                <a:lnTo>
                  <a:pt x="4241260" y="573932"/>
                </a:lnTo>
                <a:lnTo>
                  <a:pt x="3098260" y="0"/>
                </a:lnTo>
                <a:lnTo>
                  <a:pt x="1147864" y="0"/>
                </a:lnTo>
                <a:lnTo>
                  <a:pt x="0" y="573932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HFS</a:t>
            </a:r>
            <a:endParaRPr lang="it-IT" dirty="0"/>
          </a:p>
        </p:txBody>
      </p:sp>
      <p:sp>
        <p:nvSpPr>
          <p:cNvPr id="77" name="Figura a mano libera 76"/>
          <p:cNvSpPr/>
          <p:nvPr/>
        </p:nvSpPr>
        <p:spPr>
          <a:xfrm>
            <a:off x="2267744" y="1844824"/>
            <a:ext cx="2124791" cy="3160759"/>
          </a:xfrm>
          <a:custGeom>
            <a:avLst/>
            <a:gdLst>
              <a:gd name="connsiteX0" fmla="*/ 0 w 2124791"/>
              <a:gd name="connsiteY0" fmla="*/ 3160759 h 3160759"/>
              <a:gd name="connsiteX1" fmla="*/ 2124791 w 2124791"/>
              <a:gd name="connsiteY1" fmla="*/ 0 h 3160759"/>
              <a:gd name="connsiteX2" fmla="*/ 2124791 w 2124791"/>
              <a:gd name="connsiteY2" fmla="*/ 1067681 h 3160759"/>
              <a:gd name="connsiteX3" fmla="*/ 1146964 w 2124791"/>
              <a:gd name="connsiteY3" fmla="*/ 2589919 h 3160759"/>
              <a:gd name="connsiteX4" fmla="*/ 0 w 2124791"/>
              <a:gd name="connsiteY4" fmla="*/ 3160759 h 31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91" h="3160759">
                <a:moveTo>
                  <a:pt x="0" y="3160759"/>
                </a:moveTo>
                <a:lnTo>
                  <a:pt x="2124791" y="0"/>
                </a:lnTo>
                <a:lnTo>
                  <a:pt x="2124791" y="1067681"/>
                </a:lnTo>
                <a:lnTo>
                  <a:pt x="1146964" y="2589919"/>
                </a:lnTo>
                <a:lnTo>
                  <a:pt x="0" y="3160759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            CBS</a:t>
            </a:r>
            <a:endParaRPr lang="it-IT" dirty="0"/>
          </a:p>
        </p:txBody>
      </p:sp>
      <p:sp>
        <p:nvSpPr>
          <p:cNvPr id="78" name="Figura a mano libera 77"/>
          <p:cNvSpPr/>
          <p:nvPr/>
        </p:nvSpPr>
        <p:spPr>
          <a:xfrm>
            <a:off x="4860032" y="1844824"/>
            <a:ext cx="2119505" cy="3160758"/>
          </a:xfrm>
          <a:custGeom>
            <a:avLst/>
            <a:gdLst>
              <a:gd name="connsiteX0" fmla="*/ 2119505 w 2119505"/>
              <a:gd name="connsiteY0" fmla="*/ 3160758 h 3160758"/>
              <a:gd name="connsiteX1" fmla="*/ 961969 w 2119505"/>
              <a:gd name="connsiteY1" fmla="*/ 2579348 h 3160758"/>
              <a:gd name="connsiteX2" fmla="*/ 0 w 2119505"/>
              <a:gd name="connsiteY2" fmla="*/ 1062395 h 3160758"/>
              <a:gd name="connsiteX3" fmla="*/ 0 w 2119505"/>
              <a:gd name="connsiteY3" fmla="*/ 0 h 3160758"/>
              <a:gd name="connsiteX4" fmla="*/ 2119505 w 2119505"/>
              <a:gd name="connsiteY4" fmla="*/ 3160758 h 31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9505" h="3160758">
                <a:moveTo>
                  <a:pt x="2119505" y="3160758"/>
                </a:moveTo>
                <a:lnTo>
                  <a:pt x="961969" y="2579348"/>
                </a:lnTo>
                <a:lnTo>
                  <a:pt x="0" y="1062395"/>
                </a:lnTo>
                <a:lnTo>
                  <a:pt x="0" y="0"/>
                </a:lnTo>
                <a:lnTo>
                  <a:pt x="2119505" y="3160758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  FSS</a:t>
            </a:r>
            <a:endParaRPr lang="it-IT" dirty="0"/>
          </a:p>
        </p:txBody>
      </p:sp>
      <p:sp>
        <p:nvSpPr>
          <p:cNvPr id="81" name="Cilindro 80"/>
          <p:cNvSpPr/>
          <p:nvPr/>
        </p:nvSpPr>
        <p:spPr>
          <a:xfrm>
            <a:off x="7236296" y="4221088"/>
            <a:ext cx="1440160" cy="100811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DB-SUP</a:t>
            </a:r>
            <a:endParaRPr lang="it-IT" dirty="0"/>
          </a:p>
        </p:txBody>
      </p:sp>
      <p:sp>
        <p:nvSpPr>
          <p:cNvPr id="82" name="Freccia bidirezionale verticale 81"/>
          <p:cNvSpPr/>
          <p:nvPr/>
        </p:nvSpPr>
        <p:spPr>
          <a:xfrm>
            <a:off x="7812360" y="3789040"/>
            <a:ext cx="216024" cy="360040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allout 9 83"/>
          <p:cNvSpPr/>
          <p:nvPr/>
        </p:nvSpPr>
        <p:spPr>
          <a:xfrm>
            <a:off x="6372200" y="1988840"/>
            <a:ext cx="2304256" cy="1656184"/>
          </a:xfrm>
          <a:prstGeom prst="callout1">
            <a:avLst>
              <a:gd name="adj1" fmla="val 52809"/>
              <a:gd name="adj2" fmla="val -4557"/>
              <a:gd name="adj3" fmla="val 77439"/>
              <a:gd name="adj4" fmla="val -189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Gestisce la filtrazione dei </a:t>
            </a:r>
            <a:r>
              <a:rPr lang="it-IT" sz="1200" b="1" dirty="0" smtClean="0"/>
              <a:t>fornitori</a:t>
            </a:r>
            <a:r>
              <a:rPr lang="it-IT" sz="1200" dirty="0" smtClean="0"/>
              <a:t> di servizi che soddisfano alla richiesta fornita da un utente. Elabora solo con dati già filtrati da LFS (posizione entra  nel raggio prefissato da utente e fornito da LFS)</a:t>
            </a:r>
          </a:p>
          <a:p>
            <a:r>
              <a:rPr lang="it-IT" sz="1200" dirty="0" smtClean="0"/>
              <a:t>Potrebbe essere una parte di </a:t>
            </a:r>
            <a:r>
              <a:rPr lang="it-IT" sz="1200" b="1" dirty="0" smtClean="0"/>
              <a:t>CBS</a:t>
            </a:r>
            <a:endParaRPr lang="it-IT" sz="1200" b="1" dirty="0"/>
          </a:p>
        </p:txBody>
      </p:sp>
      <p:sp>
        <p:nvSpPr>
          <p:cNvPr id="85" name="Callout 9 84"/>
          <p:cNvSpPr/>
          <p:nvPr/>
        </p:nvSpPr>
        <p:spPr>
          <a:xfrm>
            <a:off x="539552" y="1988840"/>
            <a:ext cx="2304256" cy="2160240"/>
          </a:xfrm>
          <a:prstGeom prst="callout1">
            <a:avLst>
              <a:gd name="adj1" fmla="val 52985"/>
              <a:gd name="adj2" fmla="val 104985"/>
              <a:gd name="adj3" fmla="val 61986"/>
              <a:gd name="adj4" fmla="val 118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Gestisce l’anagrafica dei utenti (che clienti che fornitori).</a:t>
            </a:r>
          </a:p>
          <a:p>
            <a:r>
              <a:rPr lang="it-IT" sz="1200" dirty="0" smtClean="0"/>
              <a:t>Controlla l’autenticazione</a:t>
            </a:r>
            <a:endParaRPr lang="it-IT" sz="1200" dirty="0" smtClean="0"/>
          </a:p>
          <a:p>
            <a:r>
              <a:rPr lang="it-IT" sz="1200" dirty="0" smtClean="0"/>
              <a:t>Rappresenta la parte di </a:t>
            </a:r>
            <a:r>
              <a:rPr lang="it-IT" sz="1200" dirty="0" err="1" smtClean="0"/>
              <a:t>FrontEnd</a:t>
            </a:r>
            <a:r>
              <a:rPr lang="it-IT" sz="1200" dirty="0" smtClean="0"/>
              <a:t> per l’applicazione Web</a:t>
            </a:r>
          </a:p>
          <a:p>
            <a:r>
              <a:rPr lang="it-IT" sz="1200" dirty="0" smtClean="0"/>
              <a:t>Fornisce REST/SOAP servizi per l’apparecchi telefonici.</a:t>
            </a:r>
          </a:p>
          <a:p>
            <a:r>
              <a:rPr lang="it-IT" sz="1200" dirty="0" smtClean="0"/>
              <a:t>Comunica con Google/Apple/Microsoft Server per eseguire le notifiche PUSH</a:t>
            </a:r>
          </a:p>
          <a:p>
            <a:r>
              <a:rPr lang="it-IT" sz="1200" dirty="0" smtClean="0"/>
              <a:t>Comunicazioni esterni: Mail,…</a:t>
            </a:r>
            <a:endParaRPr lang="it-IT" sz="1200" b="1" dirty="0"/>
          </a:p>
        </p:txBody>
      </p:sp>
      <p:sp>
        <p:nvSpPr>
          <p:cNvPr id="86" name="Cilindro 85"/>
          <p:cNvSpPr/>
          <p:nvPr/>
        </p:nvSpPr>
        <p:spPr>
          <a:xfrm>
            <a:off x="539552" y="4581128"/>
            <a:ext cx="1440160" cy="72008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DB-AOP</a:t>
            </a:r>
            <a:endParaRPr lang="it-IT" dirty="0"/>
          </a:p>
        </p:txBody>
      </p:sp>
      <p:sp>
        <p:nvSpPr>
          <p:cNvPr id="88" name="Freccia bidirezionale verticale 87"/>
          <p:cNvSpPr/>
          <p:nvPr/>
        </p:nvSpPr>
        <p:spPr>
          <a:xfrm>
            <a:off x="1187624" y="4221088"/>
            <a:ext cx="207640" cy="279648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llout 9 88"/>
          <p:cNvSpPr/>
          <p:nvPr/>
        </p:nvSpPr>
        <p:spPr>
          <a:xfrm>
            <a:off x="2411760" y="5301208"/>
            <a:ext cx="2160240" cy="1296144"/>
          </a:xfrm>
          <a:prstGeom prst="callout1">
            <a:avLst>
              <a:gd name="adj1" fmla="val -2206"/>
              <a:gd name="adj2" fmla="val 50474"/>
              <a:gd name="adj3" fmla="val -9914"/>
              <a:gd name="adj4" fmla="val 869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Un servizio REST/SOAP (oppure una versione cluster) che  gestisce la memorizzazione della posizione tempo reale tra 2 clienti in PAIRING.</a:t>
            </a:r>
          </a:p>
          <a:p>
            <a:r>
              <a:rPr lang="it-IT" sz="1400" b="1" dirty="0" smtClean="0"/>
              <a:t>Alta</a:t>
            </a:r>
            <a:r>
              <a:rPr lang="it-IT" sz="1200" dirty="0" smtClean="0"/>
              <a:t> frequenza scambio dati </a:t>
            </a:r>
          </a:p>
          <a:p>
            <a:r>
              <a:rPr lang="it-IT" sz="1200" dirty="0" smtClean="0"/>
              <a:t>1 utente -1 richiesta x 3 / 5s</a:t>
            </a:r>
            <a:r>
              <a:rPr lang="it-IT" sz="1200" dirty="0" smtClean="0"/>
              <a:t> </a:t>
            </a:r>
            <a:endParaRPr lang="it-IT" sz="1200" dirty="0"/>
          </a:p>
        </p:txBody>
      </p:sp>
      <p:sp>
        <p:nvSpPr>
          <p:cNvPr id="90" name="Cilindro 89"/>
          <p:cNvSpPr/>
          <p:nvPr/>
        </p:nvSpPr>
        <p:spPr>
          <a:xfrm>
            <a:off x="539552" y="5733256"/>
            <a:ext cx="1440160" cy="504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DB-PAIR</a:t>
            </a:r>
            <a:endParaRPr lang="it-IT" dirty="0"/>
          </a:p>
        </p:txBody>
      </p:sp>
      <p:sp>
        <p:nvSpPr>
          <p:cNvPr id="91" name="Freccia bidirezionale orizzontale 90"/>
          <p:cNvSpPr/>
          <p:nvPr/>
        </p:nvSpPr>
        <p:spPr>
          <a:xfrm>
            <a:off x="2051720" y="5949280"/>
            <a:ext cx="288032" cy="14401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Fumetto 4 91"/>
          <p:cNvSpPr/>
          <p:nvPr/>
        </p:nvSpPr>
        <p:spPr>
          <a:xfrm>
            <a:off x="5004048" y="188640"/>
            <a:ext cx="3456384" cy="144016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smtClean="0"/>
              <a:t>Google/Apple/Microsoft  </a:t>
            </a:r>
            <a:r>
              <a:rPr lang="it-IT" sz="1400" dirty="0" err="1" smtClean="0"/>
              <a:t>servers</a:t>
            </a:r>
            <a:r>
              <a:rPr lang="it-IT" sz="1400" dirty="0" smtClean="0"/>
              <a:t> per le notifiche tipo PUSH</a:t>
            </a:r>
            <a:endParaRPr lang="it-I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137</Words>
  <Application>Microsoft Office PowerPoint</Application>
  <PresentationFormat>Presentazione su schermo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lenovo</dc:creator>
  <cp:lastModifiedBy>lenovo</cp:lastModifiedBy>
  <cp:revision>16</cp:revision>
  <dcterms:created xsi:type="dcterms:W3CDTF">2015-01-15T10:01:46Z</dcterms:created>
  <dcterms:modified xsi:type="dcterms:W3CDTF">2015-01-15T12:03:34Z</dcterms:modified>
</cp:coreProperties>
</file>