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479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6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05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499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6476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5176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76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1477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525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263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814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795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7266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6276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4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5916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707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84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Supermarket Sales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t>Key Insights from Sales Dashboard</a:t>
            </a:r>
          </a:p>
          <a:p>
            <a:r>
              <a:t>Presented by: Surbhi Singh</a:t>
            </a:r>
          </a:p>
          <a:p>
            <a:r>
              <a:t>Date: April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 of 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💰 Total Sales: 322.97K</a:t>
            </a:r>
          </a:p>
          <a:p>
            <a:r>
              <a:t>💹 Gross Income: 15.38K</a:t>
            </a:r>
          </a:p>
          <a:p>
            <a:r>
              <a:t>⭐ Total Ratings (Customer Feedback): 6.97K</a:t>
            </a:r>
          </a:p>
          <a:p>
            <a:r>
              <a:t>🧾 Number of Transactions: 1,000</a:t>
            </a:r>
          </a:p>
          <a:p>
            <a:r>
              <a:t>Insight: Strong sales performance with good customer engagement.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Performing Categories (by total sales):</a:t>
            </a:r>
          </a:p>
          <a:p>
            <a:r>
              <a:t>1. Food and Beverages – 56.14K</a:t>
            </a:r>
          </a:p>
          <a:p>
            <a:r>
              <a:t>2. Sports and Travel – 55.12K</a:t>
            </a:r>
          </a:p>
          <a:p>
            <a:r>
              <a:t>3. Electronic Accessories – 54.34K</a:t>
            </a:r>
          </a:p>
          <a:p>
            <a:r>
              <a:t>Insight: Everyday essentials are driving high sales volumes.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Gross Income by Product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Highest Gross Income:</a:t>
            </a:r>
          </a:p>
          <a:p>
            <a:r>
              <a:t>- Food and Beverages: 2.67K</a:t>
            </a:r>
          </a:p>
          <a:p>
            <a:r>
              <a:t>- Sports and Travel: 2.62K</a:t>
            </a:r>
          </a:p>
          <a:p>
            <a:r>
              <a:t>Lowest Gross Income:</a:t>
            </a:r>
          </a:p>
          <a:p>
            <a:r>
              <a:t>- Health and Beauty: 2.34K</a:t>
            </a:r>
          </a:p>
          <a:p>
            <a:r>
              <a:t>Insight: Sports &amp; Travel category is high-margin despite lower sales.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Branch-wise Gross Income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Branch C: Highest income</a:t>
            </a:r>
          </a:p>
          <a:p>
            <a:r>
              <a:t>- Branch A: Moderate income</a:t>
            </a:r>
          </a:p>
          <a:p>
            <a:r>
              <a:t>- Branch B: Lowest income</a:t>
            </a:r>
          </a:p>
          <a:p>
            <a:r>
              <a:t>Interpretation: Analyze top-performing branch strategies and support weaker ones.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Payment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Cash: 34.74%</a:t>
            </a:r>
          </a:p>
          <a:p>
            <a:r>
              <a:t>- E-Wallet: 34.06%</a:t>
            </a:r>
          </a:p>
          <a:p>
            <a:r>
              <a:t>- Credit Card: 31.2%</a:t>
            </a:r>
          </a:p>
          <a:p>
            <a:r>
              <a:t>Insight: Balanced mix of payment modes – optimize systems for both digital and cash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Feedback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Average Rating: ~4.5 stars (6.97K ratings)</a:t>
            </a:r>
          </a:p>
          <a:p>
            <a:r>
              <a:t>- Most Positive Feedback: Fashion Accessories, Food &amp; Beverages</a:t>
            </a:r>
          </a:p>
          <a:p>
            <a:r>
              <a:t>Interpretation: High customer satisfaction – leverage for brand building and promotions.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📈 Promote High-Margin Products (e.g., Fashion Accessories, Sports).</a:t>
            </a:r>
          </a:p>
          <a:p>
            <a:r>
              <a:t>2. 🏪 Investigate performance gaps at Branch B.</a:t>
            </a:r>
          </a:p>
          <a:p>
            <a:r>
              <a:t>3. 💳 Enhance E-Wallet payment experience.</a:t>
            </a:r>
          </a:p>
          <a:p>
            <a:r>
              <a:t>4. 📊 Monitor inventory of top-selling categories to prevent stockouts.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32A43F-5539-9F89-C8EA-B1089B42E861}"/>
              </a:ext>
            </a:extLst>
          </p:cNvPr>
          <p:cNvSpPr txBox="1"/>
          <p:nvPr/>
        </p:nvSpPr>
        <p:spPr>
          <a:xfrm>
            <a:off x="1610592" y="2493818"/>
            <a:ext cx="57565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400" dirty="0"/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1403076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</TotalTime>
  <Words>296</Words>
  <Application>Microsoft Office PowerPoint</Application>
  <PresentationFormat>On-screen Show (4:3)</PresentationFormat>
  <Paragraphs>43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Supermarket Sales Analysis</vt:lpstr>
      <vt:lpstr>Overview of Key Metrics</vt:lpstr>
      <vt:lpstr>Sales by Product Line</vt:lpstr>
      <vt:lpstr>Gross Income by Product Line</vt:lpstr>
      <vt:lpstr>Branch-wise Gross Income</vt:lpstr>
      <vt:lpstr>Sales by Payment Method</vt:lpstr>
      <vt:lpstr>Customer Feedback Analysis</vt:lpstr>
      <vt:lpstr>Strategic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surbhisuro01@gmail.com</cp:lastModifiedBy>
  <cp:revision>2</cp:revision>
  <dcterms:created xsi:type="dcterms:W3CDTF">2013-01-27T09:14:16Z</dcterms:created>
  <dcterms:modified xsi:type="dcterms:W3CDTF">2025-04-13T13:39:18Z</dcterms:modified>
  <cp:category/>
</cp:coreProperties>
</file>