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8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4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51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2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0F50D2-0422-4F8A-8915-20414E0FE89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A7FB76-BC64-491A-A0C5-E645C64F30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D674-4776-9304-992B-C1C538832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Superstore Sales Dashboard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8403B-68C8-760A-093B-4857D1001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BY- Surbhi SINGH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2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4C877-AE31-6BE2-E1F6-BBFE0A29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5" y="332509"/>
            <a:ext cx="10661071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6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82810-81DD-BA6D-D5CF-EE95D001F2F5}"/>
              </a:ext>
            </a:extLst>
          </p:cNvPr>
          <p:cNvSpPr txBox="1"/>
          <p:nvPr/>
        </p:nvSpPr>
        <p:spPr>
          <a:xfrm>
            <a:off x="1652155" y="1589808"/>
            <a:ext cx="851015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>
                <a:latin typeface="Arial Black" panose="020B0A04020102020204" pitchFamily="34" charset="0"/>
              </a:rPr>
              <a:t>📊 Sales Dashboard – Insights:</a:t>
            </a:r>
          </a:p>
          <a:p>
            <a:pPr>
              <a:buNone/>
            </a:pPr>
            <a:endParaRPr lang="en-US" sz="32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 Black" panose="020B0A04020102020204" pitchFamily="34" charset="0"/>
              </a:rPr>
              <a:t>Technology is the highest revenue-generating category, contributing significantly to overall sales.</a:t>
            </a:r>
          </a:p>
          <a:p>
            <a:pPr>
              <a:buFont typeface="+mj-lt"/>
              <a:buAutoNum type="arabicPeriod"/>
            </a:pPr>
            <a:endParaRPr lang="en-US" sz="20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 Black" panose="020B0A04020102020204" pitchFamily="34" charset="0"/>
              </a:rPr>
              <a:t>The West region leads in total sales, indicating strong market performance in that area.</a:t>
            </a:r>
          </a:p>
          <a:p>
            <a:pPr>
              <a:buFont typeface="+mj-lt"/>
              <a:buAutoNum type="arabicPeriod"/>
            </a:pPr>
            <a:endParaRPr lang="en-US" sz="20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 Black" panose="020B0A04020102020204" pitchFamily="34" charset="0"/>
              </a:rPr>
              <a:t>Sales show a noticeable peak in December, suggesting seasonal spikes during year-end.</a:t>
            </a:r>
          </a:p>
          <a:p>
            <a:pPr>
              <a:buFont typeface="+mj-lt"/>
              <a:buAutoNum type="arabicPeriod"/>
            </a:pPr>
            <a:endParaRPr lang="en-US" sz="20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 Black" panose="020B0A04020102020204" pitchFamily="34" charset="0"/>
              </a:rPr>
              <a:t>The South region consistently reports the lowest sales and could benefit from targeted marketing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61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89EB-B0C4-C282-26F8-2DD4CD5126D1}"/>
              </a:ext>
            </a:extLst>
          </p:cNvPr>
          <p:cNvSpPr txBox="1"/>
          <p:nvPr/>
        </p:nvSpPr>
        <p:spPr>
          <a:xfrm>
            <a:off x="1485901" y="904009"/>
            <a:ext cx="94141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 Black" panose="020B0A04020102020204" pitchFamily="34" charset="0"/>
              </a:rPr>
              <a:t>Thank you for viewing my Sales Dashboard!</a:t>
            </a:r>
          </a:p>
          <a:p>
            <a:pPr algn="ctr"/>
            <a:endParaRPr lang="en-US" sz="3600" b="1">
              <a:latin typeface="Arial Black" panose="020B0A04020102020204" pitchFamily="34" charset="0"/>
            </a:endParaRPr>
          </a:p>
          <a:p>
            <a:pPr algn="ctr"/>
            <a:r>
              <a:rPr lang="en-US" sz="3600" b="1">
                <a:latin typeface="Arial Black" panose="020B0A04020102020204" pitchFamily="34" charset="0"/>
              </a:rPr>
              <a:t>I hope this presentation provided clear insights into the sales performance across regions, categories, and time.</a:t>
            </a:r>
          </a:p>
          <a:p>
            <a:pPr algn="ctr"/>
            <a:endParaRPr lang="en-US" sz="3600" b="1">
              <a:latin typeface="Arial Black" panose="020B0A04020102020204" pitchFamily="34" charset="0"/>
            </a:endParaRPr>
          </a:p>
          <a:p>
            <a:pPr algn="ctr"/>
            <a:r>
              <a:rPr lang="en-US" sz="3600" b="1">
                <a:latin typeface="Arial Black" panose="020B0A04020102020204" pitchFamily="34" charset="0"/>
              </a:rPr>
              <a:t>Looking forward to your feedback!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212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104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Retrospect</vt:lpstr>
      <vt:lpstr>Superstore Sales Dashboard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surbhisuro01@gmail.com</dc:creator>
  <cp:lastModifiedBy>surbhisuro01@gmail.com</cp:lastModifiedBy>
  <cp:revision>1</cp:revision>
  <dcterms:created xsi:type="dcterms:W3CDTF">2025-04-18T12:06:55Z</dcterms:created>
  <dcterms:modified xsi:type="dcterms:W3CDTF">2025-04-18T12:31:02Z</dcterms:modified>
</cp:coreProperties>
</file>