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  <p:sldMasterId id="214748374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Helvetica Neue Light" panose="0200040300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69602c726_0_1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1169602c726_0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69602c726_0_2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69602c726_0_2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69602c726_0_2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69602c726_0_2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69602c726_0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69602c726_0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69602c726_0_2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69602c726_0_2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169602c726_0_2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169602c726_0_2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169602c726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169602c726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169602c726_0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169602c726_0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4616450" y="1119584"/>
            <a:ext cx="4197000" cy="2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50"/>
              <a:buFont typeface="Helvetica Neue"/>
              <a:buNone/>
              <a:defRPr sz="465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616450" y="3588398"/>
            <a:ext cx="38490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Helvetica Neue"/>
              <a:buNone/>
              <a:defRPr sz="16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4693444" y="330960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652926" y="1619571"/>
            <a:ext cx="58299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0" name="Google Shape;60;p15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– Long Headline">
  <p:cSld name="Body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5828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52926" y="2137838"/>
            <a:ext cx="58299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2 Column">
  <p:cSld name="Body, 2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52927" y="1619571"/>
            <a:ext cx="64278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2 Column – Long Headline">
  <p:cSld name="Body, 2 Column – 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5828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64278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8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w/ Image">
  <p:cSld name="Body w/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652927" y="1619571"/>
            <a:ext cx="39192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5572845" y="-15"/>
            <a:ext cx="357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9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918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w/ Image – Long Headline">
  <p:cSld name="Body w/ Image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5572845" y="-15"/>
            <a:ext cx="357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3918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9192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7" name="Google Shape;87;p20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w/ Image Gallery">
  <p:cSld name="Body w/ Image Galler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1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1"/>
          <p:cNvSpPr>
            <a:spLocks noGrp="1"/>
          </p:cNvSpPr>
          <p:nvPr>
            <p:ph type="pic" idx="2"/>
          </p:nvPr>
        </p:nvSpPr>
        <p:spPr>
          <a:xfrm>
            <a:off x="6841758" y="0"/>
            <a:ext cx="2301300" cy="10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1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2191800" cy="20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1"/>
          <p:cNvSpPr>
            <a:spLocks noGrp="1"/>
          </p:cNvSpPr>
          <p:nvPr>
            <p:ph type="pic" idx="4"/>
          </p:nvPr>
        </p:nvSpPr>
        <p:spPr>
          <a:xfrm>
            <a:off x="4572000" y="2119313"/>
            <a:ext cx="2191800" cy="302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1"/>
          <p:cNvSpPr>
            <a:spLocks noGrp="1"/>
          </p:cNvSpPr>
          <p:nvPr>
            <p:ph type="pic" idx="5"/>
          </p:nvPr>
        </p:nvSpPr>
        <p:spPr>
          <a:xfrm>
            <a:off x="6841758" y="1151690"/>
            <a:ext cx="2301300" cy="22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5" name="Google Shape;95;p21"/>
          <p:cNvSpPr>
            <a:spLocks noGrp="1"/>
          </p:cNvSpPr>
          <p:nvPr>
            <p:ph type="pic" idx="6"/>
          </p:nvPr>
        </p:nvSpPr>
        <p:spPr>
          <a:xfrm>
            <a:off x="6841758" y="3435491"/>
            <a:ext cx="1725900" cy="17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21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652927" y="1619570"/>
            <a:ext cx="32565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4524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w/ Image Gallery – Long Headline">
  <p:cSld name="Body w/ Image Gallery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4572000" y="0"/>
            <a:ext cx="4571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2"/>
          <p:cNvSpPr>
            <a:spLocks noGrp="1"/>
          </p:cNvSpPr>
          <p:nvPr>
            <p:ph type="pic" idx="2"/>
          </p:nvPr>
        </p:nvSpPr>
        <p:spPr>
          <a:xfrm>
            <a:off x="6841758" y="0"/>
            <a:ext cx="2301300" cy="10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2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2191800" cy="20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4" name="Google Shape;104;p22"/>
          <p:cNvSpPr>
            <a:spLocks noGrp="1"/>
          </p:cNvSpPr>
          <p:nvPr>
            <p:ph type="pic" idx="4"/>
          </p:nvPr>
        </p:nvSpPr>
        <p:spPr>
          <a:xfrm>
            <a:off x="4570808" y="2108626"/>
            <a:ext cx="2191800" cy="3034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5" name="Google Shape;105;p22"/>
          <p:cNvSpPr>
            <a:spLocks noGrp="1"/>
          </p:cNvSpPr>
          <p:nvPr>
            <p:ph type="pic" idx="5"/>
          </p:nvPr>
        </p:nvSpPr>
        <p:spPr>
          <a:xfrm>
            <a:off x="6841758" y="1151690"/>
            <a:ext cx="2301300" cy="22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2"/>
          <p:cNvSpPr>
            <a:spLocks noGrp="1"/>
          </p:cNvSpPr>
          <p:nvPr>
            <p:ph type="pic" idx="6"/>
          </p:nvPr>
        </p:nvSpPr>
        <p:spPr>
          <a:xfrm>
            <a:off x="6841758" y="3435490"/>
            <a:ext cx="1725900" cy="17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3256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2565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Section Divi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ctrTitle"/>
          </p:nvPr>
        </p:nvSpPr>
        <p:spPr>
          <a:xfrm>
            <a:off x="4616449" y="2392136"/>
            <a:ext cx="4315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Helvetica Neue"/>
              <a:buNone/>
              <a:defRPr sz="4125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23"/>
          <p:cNvCxnSpPr/>
          <p:nvPr/>
        </p:nvCxnSpPr>
        <p:spPr>
          <a:xfrm>
            <a:off x="4693444" y="3179536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– 2 Lines">
  <p:cSld name="Section Divider – 2 Lin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ctrTitle"/>
          </p:nvPr>
        </p:nvSpPr>
        <p:spPr>
          <a:xfrm>
            <a:off x="4616450" y="1534907"/>
            <a:ext cx="40539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Helvetica Neue"/>
              <a:buNone/>
              <a:defRPr sz="4125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24"/>
          <p:cNvCxnSpPr/>
          <p:nvPr/>
        </p:nvCxnSpPr>
        <p:spPr>
          <a:xfrm>
            <a:off x="4693444" y="3179536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657928" y="1619570"/>
            <a:ext cx="66297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6629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– Long Headline">
  <p:cSld name="Bulleted Lis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657928" y="2137838"/>
            <a:ext cx="66297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6629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26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w/ Image">
  <p:cSld name="Bulleted List w/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>
            <a:spLocks noGrp="1"/>
          </p:cNvSpPr>
          <p:nvPr>
            <p:ph type="pic" idx="2"/>
          </p:nvPr>
        </p:nvSpPr>
        <p:spPr>
          <a:xfrm>
            <a:off x="5001611" y="-15"/>
            <a:ext cx="4142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9" name="Google Shape;129;p2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657928" y="1619570"/>
            <a:ext cx="36933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1" name="Google Shape;131;p27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54119" y="632898"/>
            <a:ext cx="36933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w/ Image – Long Headline">
  <p:cSld name="Bulleted List w/ Image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654119" y="765119"/>
            <a:ext cx="36933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657929" y="2343052"/>
            <a:ext cx="36933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28"/>
          <p:cNvCxnSpPr/>
          <p:nvPr/>
        </p:nvCxnSpPr>
        <p:spPr>
          <a:xfrm>
            <a:off x="723139" y="209654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8"/>
          <p:cNvSpPr>
            <a:spLocks noGrp="1"/>
          </p:cNvSpPr>
          <p:nvPr>
            <p:ph type="pic" idx="2"/>
          </p:nvPr>
        </p:nvSpPr>
        <p:spPr>
          <a:xfrm>
            <a:off x="5001611" y="-15"/>
            <a:ext cx="4142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">
  <p:cSld name="Numbered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657928" y="1619570"/>
            <a:ext cx="66297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9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– Long Headline">
  <p:cSld name="Numbered Lis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57928" y="2137838"/>
            <a:ext cx="66297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6629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30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w/ Image">
  <p:cSld name="Numbered List w/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>
            <a:spLocks noGrp="1"/>
          </p:cNvSpPr>
          <p:nvPr>
            <p:ph type="pic" idx="2"/>
          </p:nvPr>
        </p:nvSpPr>
        <p:spPr>
          <a:xfrm>
            <a:off x="5001611" y="-15"/>
            <a:ext cx="4142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1" name="Google Shape;151;p31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657928" y="1619570"/>
            <a:ext cx="36933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31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654119" y="632898"/>
            <a:ext cx="36933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w/ Image – Long Headline">
  <p:cSld name="Numbered List w/ Image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654118" y="765119"/>
            <a:ext cx="3771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657929" y="2343052"/>
            <a:ext cx="36933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8" name="Google Shape;158;p32"/>
          <p:cNvCxnSpPr/>
          <p:nvPr/>
        </p:nvCxnSpPr>
        <p:spPr>
          <a:xfrm>
            <a:off x="723139" y="209654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32"/>
          <p:cNvSpPr>
            <a:spLocks noGrp="1"/>
          </p:cNvSpPr>
          <p:nvPr>
            <p:ph type="pic" idx="2"/>
          </p:nvPr>
        </p:nvSpPr>
        <p:spPr>
          <a:xfrm>
            <a:off x="5001611" y="-15"/>
            <a:ext cx="4142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0" name="Google Shape;160;p32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654118" y="863161"/>
            <a:ext cx="33501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33"/>
          <p:cNvCxnSpPr/>
          <p:nvPr/>
        </p:nvCxnSpPr>
        <p:spPr>
          <a:xfrm>
            <a:off x="723139" y="1530953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4572001" y="863161"/>
            <a:ext cx="41007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800"/>
              <a:buFont typeface="Helvetica Neue"/>
              <a:buNone/>
              <a:defRPr sz="18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w/ Long Headline">
  <p:cSld name="List w/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654118" y="851338"/>
            <a:ext cx="33501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8" name="Google Shape;168;p34"/>
          <p:cNvCxnSpPr/>
          <p:nvPr/>
        </p:nvCxnSpPr>
        <p:spPr>
          <a:xfrm>
            <a:off x="723139" y="209654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4572001" y="863161"/>
            <a:ext cx="41007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800"/>
              <a:buFont typeface="Helvetica Neue"/>
              <a:buNone/>
              <a:defRPr sz="18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shots – 4">
  <p:cSld name="Headshots –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654117" y="411706"/>
            <a:ext cx="78159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5"/>
          <p:cNvSpPr>
            <a:spLocks noGrp="1"/>
          </p:cNvSpPr>
          <p:nvPr>
            <p:ph type="pic" idx="2"/>
          </p:nvPr>
        </p:nvSpPr>
        <p:spPr>
          <a:xfrm>
            <a:off x="739240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75" name="Google Shape;175;p35"/>
          <p:cNvSpPr>
            <a:spLocks noGrp="1"/>
          </p:cNvSpPr>
          <p:nvPr>
            <p:ph type="pic" idx="3"/>
          </p:nvPr>
        </p:nvSpPr>
        <p:spPr>
          <a:xfrm>
            <a:off x="2714641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76" name="Google Shape;176;p35"/>
          <p:cNvSpPr>
            <a:spLocks noGrp="1"/>
          </p:cNvSpPr>
          <p:nvPr>
            <p:ph type="pic" idx="4"/>
          </p:nvPr>
        </p:nvSpPr>
        <p:spPr>
          <a:xfrm>
            <a:off x="4704952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77" name="Google Shape;177;p35"/>
          <p:cNvSpPr>
            <a:spLocks noGrp="1"/>
          </p:cNvSpPr>
          <p:nvPr>
            <p:ph type="pic" idx="5"/>
          </p:nvPr>
        </p:nvSpPr>
        <p:spPr>
          <a:xfrm>
            <a:off x="6687809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cxnSp>
        <p:nvCxnSpPr>
          <p:cNvPr id="178" name="Google Shape;178;p35"/>
          <p:cNvCxnSpPr/>
          <p:nvPr/>
        </p:nvCxnSpPr>
        <p:spPr>
          <a:xfrm>
            <a:off x="748552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35"/>
          <p:cNvSpPr txBox="1">
            <a:spLocks noGrp="1"/>
          </p:cNvSpPr>
          <p:nvPr>
            <p:ph type="body" idx="1"/>
          </p:nvPr>
        </p:nvSpPr>
        <p:spPr>
          <a:xfrm>
            <a:off x="662401" y="3241583"/>
            <a:ext cx="1822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6"/>
          </p:nvPr>
        </p:nvSpPr>
        <p:spPr>
          <a:xfrm>
            <a:off x="667467" y="4057962"/>
            <a:ext cx="18228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1" name="Google Shape;181;p35"/>
          <p:cNvCxnSpPr/>
          <p:nvPr/>
        </p:nvCxnSpPr>
        <p:spPr>
          <a:xfrm>
            <a:off x="2720206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35"/>
          <p:cNvSpPr txBox="1">
            <a:spLocks noGrp="1"/>
          </p:cNvSpPr>
          <p:nvPr>
            <p:ph type="body" idx="7"/>
          </p:nvPr>
        </p:nvSpPr>
        <p:spPr>
          <a:xfrm>
            <a:off x="2634055" y="3241583"/>
            <a:ext cx="1836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8"/>
          </p:nvPr>
        </p:nvSpPr>
        <p:spPr>
          <a:xfrm>
            <a:off x="2639121" y="4057962"/>
            <a:ext cx="1836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4" name="Google Shape;184;p35"/>
          <p:cNvCxnSpPr/>
          <p:nvPr/>
        </p:nvCxnSpPr>
        <p:spPr>
          <a:xfrm>
            <a:off x="4706000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35"/>
          <p:cNvSpPr txBox="1">
            <a:spLocks noGrp="1"/>
          </p:cNvSpPr>
          <p:nvPr>
            <p:ph type="body" idx="9"/>
          </p:nvPr>
        </p:nvSpPr>
        <p:spPr>
          <a:xfrm>
            <a:off x="4619850" y="3241583"/>
            <a:ext cx="1831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13"/>
          </p:nvPr>
        </p:nvSpPr>
        <p:spPr>
          <a:xfrm>
            <a:off x="4624916" y="4057962"/>
            <a:ext cx="18312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7" name="Google Shape;187;p35"/>
          <p:cNvCxnSpPr/>
          <p:nvPr/>
        </p:nvCxnSpPr>
        <p:spPr>
          <a:xfrm>
            <a:off x="6700674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35"/>
          <p:cNvSpPr txBox="1">
            <a:spLocks noGrp="1"/>
          </p:cNvSpPr>
          <p:nvPr>
            <p:ph type="body" idx="14"/>
          </p:nvPr>
        </p:nvSpPr>
        <p:spPr>
          <a:xfrm>
            <a:off x="6614524" y="3241583"/>
            <a:ext cx="1831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5"/>
          </p:nvPr>
        </p:nvSpPr>
        <p:spPr>
          <a:xfrm>
            <a:off x="6619590" y="4057962"/>
            <a:ext cx="18312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shots – 3">
  <p:cSld name="Headshots –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6"/>
          <p:cNvSpPr>
            <a:spLocks noGrp="1"/>
          </p:cNvSpPr>
          <p:nvPr>
            <p:ph type="pic" idx="2"/>
          </p:nvPr>
        </p:nvSpPr>
        <p:spPr>
          <a:xfrm>
            <a:off x="1723549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93" name="Google Shape;193;p36"/>
          <p:cNvSpPr>
            <a:spLocks noGrp="1"/>
          </p:cNvSpPr>
          <p:nvPr>
            <p:ph type="pic" idx="3"/>
          </p:nvPr>
        </p:nvSpPr>
        <p:spPr>
          <a:xfrm>
            <a:off x="3698951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94" name="Google Shape;194;p36"/>
          <p:cNvSpPr>
            <a:spLocks noGrp="1"/>
          </p:cNvSpPr>
          <p:nvPr>
            <p:ph type="pic" idx="4"/>
          </p:nvPr>
        </p:nvSpPr>
        <p:spPr>
          <a:xfrm>
            <a:off x="5689262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cxnSp>
        <p:nvCxnSpPr>
          <p:cNvPr id="195" name="Google Shape;195;p36"/>
          <p:cNvCxnSpPr/>
          <p:nvPr/>
        </p:nvCxnSpPr>
        <p:spPr>
          <a:xfrm>
            <a:off x="1732862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1646711" y="3241583"/>
            <a:ext cx="1822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5"/>
          </p:nvPr>
        </p:nvSpPr>
        <p:spPr>
          <a:xfrm>
            <a:off x="1651777" y="4057962"/>
            <a:ext cx="18228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8" name="Google Shape;198;p36"/>
          <p:cNvCxnSpPr/>
          <p:nvPr/>
        </p:nvCxnSpPr>
        <p:spPr>
          <a:xfrm>
            <a:off x="3704515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36"/>
          <p:cNvSpPr txBox="1">
            <a:spLocks noGrp="1"/>
          </p:cNvSpPr>
          <p:nvPr>
            <p:ph type="body" idx="6"/>
          </p:nvPr>
        </p:nvSpPr>
        <p:spPr>
          <a:xfrm>
            <a:off x="3618365" y="3241583"/>
            <a:ext cx="1836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7"/>
          </p:nvPr>
        </p:nvSpPr>
        <p:spPr>
          <a:xfrm>
            <a:off x="3623431" y="4057962"/>
            <a:ext cx="1836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1" name="Google Shape;201;p36"/>
          <p:cNvCxnSpPr/>
          <p:nvPr/>
        </p:nvCxnSpPr>
        <p:spPr>
          <a:xfrm>
            <a:off x="5690310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36"/>
          <p:cNvSpPr txBox="1">
            <a:spLocks noGrp="1"/>
          </p:cNvSpPr>
          <p:nvPr>
            <p:ph type="body" idx="8"/>
          </p:nvPr>
        </p:nvSpPr>
        <p:spPr>
          <a:xfrm>
            <a:off x="5604160" y="3241583"/>
            <a:ext cx="1831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9"/>
          </p:nvPr>
        </p:nvSpPr>
        <p:spPr>
          <a:xfrm>
            <a:off x="5609226" y="4057962"/>
            <a:ext cx="18312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654117" y="411706"/>
            <a:ext cx="78159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shots – 2">
  <p:cSld name="Headshots –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7"/>
          <p:cNvSpPr>
            <a:spLocks noGrp="1"/>
          </p:cNvSpPr>
          <p:nvPr>
            <p:ph type="pic" idx="2"/>
          </p:nvPr>
        </p:nvSpPr>
        <p:spPr>
          <a:xfrm>
            <a:off x="2825902" y="15632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8" name="Google Shape;208;p37"/>
          <p:cNvSpPr>
            <a:spLocks noGrp="1"/>
          </p:cNvSpPr>
          <p:nvPr>
            <p:ph type="pic" idx="3"/>
          </p:nvPr>
        </p:nvSpPr>
        <p:spPr>
          <a:xfrm>
            <a:off x="4801304" y="15632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cxnSp>
        <p:nvCxnSpPr>
          <p:cNvPr id="209" name="Google Shape;209;p37"/>
          <p:cNvCxnSpPr/>
          <p:nvPr/>
        </p:nvCxnSpPr>
        <p:spPr>
          <a:xfrm>
            <a:off x="2835215" y="40381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2749064" y="3394184"/>
            <a:ext cx="1822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4"/>
          </p:nvPr>
        </p:nvSpPr>
        <p:spPr>
          <a:xfrm>
            <a:off x="2754130" y="4210562"/>
            <a:ext cx="18228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2" name="Google Shape;212;p37"/>
          <p:cNvCxnSpPr/>
          <p:nvPr/>
        </p:nvCxnSpPr>
        <p:spPr>
          <a:xfrm>
            <a:off x="4806869" y="40381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37"/>
          <p:cNvSpPr txBox="1">
            <a:spLocks noGrp="1"/>
          </p:cNvSpPr>
          <p:nvPr>
            <p:ph type="body" idx="5"/>
          </p:nvPr>
        </p:nvSpPr>
        <p:spPr>
          <a:xfrm>
            <a:off x="4720718" y="3394184"/>
            <a:ext cx="1836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6"/>
          </p:nvPr>
        </p:nvSpPr>
        <p:spPr>
          <a:xfrm>
            <a:off x="4725784" y="4210562"/>
            <a:ext cx="1836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654117" y="411706"/>
            <a:ext cx="78159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shot w/ Bio">
  <p:cSld name="Headshot w/ Bi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654118" y="607904"/>
            <a:ext cx="391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8" name="Google Shape;218;p38"/>
          <p:cNvCxnSpPr/>
          <p:nvPr/>
        </p:nvCxnSpPr>
        <p:spPr>
          <a:xfrm>
            <a:off x="723139" y="2274674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38"/>
          <p:cNvSpPr>
            <a:spLocks noGrp="1"/>
          </p:cNvSpPr>
          <p:nvPr>
            <p:ph type="pic" idx="2"/>
          </p:nvPr>
        </p:nvSpPr>
        <p:spPr>
          <a:xfrm>
            <a:off x="5584372" y="-15"/>
            <a:ext cx="355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652927" y="2469340"/>
            <a:ext cx="39192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3"/>
          </p:nvPr>
        </p:nvSpPr>
        <p:spPr>
          <a:xfrm>
            <a:off x="652926" y="1773128"/>
            <a:ext cx="3919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9"/>
          <p:cNvCxnSpPr/>
          <p:nvPr/>
        </p:nvCxnSpPr>
        <p:spPr>
          <a:xfrm>
            <a:off x="746523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637392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7" name="Google Shape;227;p39"/>
          <p:cNvCxnSpPr/>
          <p:nvPr/>
        </p:nvCxnSpPr>
        <p:spPr>
          <a:xfrm>
            <a:off x="0" y="2312374"/>
            <a:ext cx="92010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39"/>
          <p:cNvCxnSpPr/>
          <p:nvPr/>
        </p:nvCxnSpPr>
        <p:spPr>
          <a:xfrm>
            <a:off x="2386492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39"/>
          <p:cNvCxnSpPr/>
          <p:nvPr/>
        </p:nvCxnSpPr>
        <p:spPr>
          <a:xfrm>
            <a:off x="4022747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39"/>
          <p:cNvCxnSpPr/>
          <p:nvPr/>
        </p:nvCxnSpPr>
        <p:spPr>
          <a:xfrm>
            <a:off x="5661303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39"/>
          <p:cNvCxnSpPr/>
          <p:nvPr/>
        </p:nvCxnSpPr>
        <p:spPr>
          <a:xfrm>
            <a:off x="7299859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39"/>
          <p:cNvSpPr txBox="1">
            <a:spLocks noGrp="1"/>
          </p:cNvSpPr>
          <p:nvPr>
            <p:ph type="body" idx="2"/>
          </p:nvPr>
        </p:nvSpPr>
        <p:spPr>
          <a:xfrm>
            <a:off x="637392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3"/>
          </p:nvPr>
        </p:nvSpPr>
        <p:spPr>
          <a:xfrm>
            <a:off x="2276621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4"/>
          </p:nvPr>
        </p:nvSpPr>
        <p:spPr>
          <a:xfrm>
            <a:off x="2276621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5"/>
          </p:nvPr>
        </p:nvSpPr>
        <p:spPr>
          <a:xfrm>
            <a:off x="3899124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6"/>
          </p:nvPr>
        </p:nvSpPr>
        <p:spPr>
          <a:xfrm>
            <a:off x="3899124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7"/>
          </p:nvPr>
        </p:nvSpPr>
        <p:spPr>
          <a:xfrm>
            <a:off x="5555080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8"/>
          </p:nvPr>
        </p:nvSpPr>
        <p:spPr>
          <a:xfrm>
            <a:off x="5555080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9"/>
          </p:nvPr>
        </p:nvSpPr>
        <p:spPr>
          <a:xfrm>
            <a:off x="7194309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3"/>
          </p:nvPr>
        </p:nvSpPr>
        <p:spPr>
          <a:xfrm>
            <a:off x="7194309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654117" y="411706"/>
            <a:ext cx="78159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Page 1">
  <p:cSld name="Mixed Pag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0"/>
          <p:cNvSpPr/>
          <p:nvPr/>
        </p:nvSpPr>
        <p:spPr>
          <a:xfrm>
            <a:off x="654118" y="2124430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654118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40"/>
          <p:cNvSpPr/>
          <p:nvPr/>
        </p:nvSpPr>
        <p:spPr>
          <a:xfrm>
            <a:off x="2987510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</a:t>
            </a: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body" idx="2"/>
          </p:nvPr>
        </p:nvSpPr>
        <p:spPr>
          <a:xfrm>
            <a:off x="2987510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5304176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3"/>
          </p:nvPr>
        </p:nvSpPr>
        <p:spPr>
          <a:xfrm>
            <a:off x="5304176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 Light"/>
              <a:buNone/>
              <a:defRPr sz="1125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4384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1" name="Google Shape;251;p40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Page 1 – Long Headline">
  <p:cSld name="Mixed Page 1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4384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41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41"/>
          <p:cNvSpPr/>
          <p:nvPr/>
        </p:nvSpPr>
        <p:spPr>
          <a:xfrm>
            <a:off x="654118" y="2124430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654118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2987510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2"/>
          </p:nvPr>
        </p:nvSpPr>
        <p:spPr>
          <a:xfrm>
            <a:off x="2987510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5304176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body" idx="3"/>
          </p:nvPr>
        </p:nvSpPr>
        <p:spPr>
          <a:xfrm>
            <a:off x="5304176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 Light"/>
              <a:buNone/>
              <a:defRPr sz="1125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Page 2">
  <p:cSld name="Mixed Pag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>
            <a:spLocks noGrp="1"/>
          </p:cNvSpPr>
          <p:nvPr>
            <p:ph type="pic" idx="2"/>
          </p:nvPr>
        </p:nvSpPr>
        <p:spPr>
          <a:xfrm>
            <a:off x="5584372" y="-15"/>
            <a:ext cx="355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64" name="Google Shape;264;p42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2"/>
          <p:cNvSpPr/>
          <p:nvPr/>
        </p:nvSpPr>
        <p:spPr>
          <a:xfrm>
            <a:off x="654118" y="2124430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1"/>
          </p:nvPr>
        </p:nvSpPr>
        <p:spPr>
          <a:xfrm>
            <a:off x="654118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42"/>
          <p:cNvSpPr/>
          <p:nvPr/>
        </p:nvSpPr>
        <p:spPr>
          <a:xfrm>
            <a:off x="2987510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</a:t>
            </a:r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3"/>
          </p:nvPr>
        </p:nvSpPr>
        <p:spPr>
          <a:xfrm>
            <a:off x="2987510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4384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42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Page 3">
  <p:cSld name="Mixed Pag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6172200" y="-33454"/>
            <a:ext cx="29718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3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43"/>
          <p:cNvSpPr/>
          <p:nvPr/>
        </p:nvSpPr>
        <p:spPr>
          <a:xfrm>
            <a:off x="6649987" y="790836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body" idx="1"/>
          </p:nvPr>
        </p:nvSpPr>
        <p:spPr>
          <a:xfrm>
            <a:off x="6649987" y="1531238"/>
            <a:ext cx="20511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171616"/>
              </a:buClr>
              <a:buSzPts val="1125"/>
              <a:buFont typeface="Helvetica Neue"/>
              <a:buNone/>
              <a:defRPr sz="1125" b="0" i="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43"/>
          <p:cNvSpPr/>
          <p:nvPr/>
        </p:nvSpPr>
        <p:spPr>
          <a:xfrm>
            <a:off x="6649987" y="2619636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body" idx="2"/>
          </p:nvPr>
        </p:nvSpPr>
        <p:spPr>
          <a:xfrm>
            <a:off x="6649987" y="3360038"/>
            <a:ext cx="2051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171616"/>
              </a:buClr>
              <a:buSzPts val="1125"/>
              <a:buFont typeface="Helvetica Neue"/>
              <a:buNone/>
              <a:defRPr sz="1125" b="0" i="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8" name="Google Shape;278;p43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43"/>
          <p:cNvSpPr txBox="1">
            <a:spLocks noGrp="1"/>
          </p:cNvSpPr>
          <p:nvPr>
            <p:ph type="body" idx="3"/>
          </p:nvPr>
        </p:nvSpPr>
        <p:spPr>
          <a:xfrm>
            <a:off x="652926" y="1619570"/>
            <a:ext cx="4710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4709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Page 3 – Long Headline">
  <p:cSld name="Mixed Page 3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/>
          <p:nvPr/>
        </p:nvSpPr>
        <p:spPr>
          <a:xfrm>
            <a:off x="6172200" y="-33454"/>
            <a:ext cx="29718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4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body" idx="1"/>
          </p:nvPr>
        </p:nvSpPr>
        <p:spPr>
          <a:xfrm>
            <a:off x="652926" y="2137839"/>
            <a:ext cx="4710900" cy="2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44"/>
          <p:cNvSpPr/>
          <p:nvPr/>
        </p:nvSpPr>
        <p:spPr>
          <a:xfrm>
            <a:off x="6649987" y="790836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2"/>
          </p:nvPr>
        </p:nvSpPr>
        <p:spPr>
          <a:xfrm>
            <a:off x="6649987" y="1531238"/>
            <a:ext cx="20511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171616"/>
              </a:buClr>
              <a:buSzPts val="1125"/>
              <a:buFont typeface="Helvetica Neue"/>
              <a:buNone/>
              <a:defRPr sz="1125" b="0" i="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4"/>
          <p:cNvSpPr/>
          <p:nvPr/>
        </p:nvSpPr>
        <p:spPr>
          <a:xfrm>
            <a:off x="6649987" y="2619636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body" idx="3"/>
          </p:nvPr>
        </p:nvSpPr>
        <p:spPr>
          <a:xfrm>
            <a:off x="6649987" y="3360038"/>
            <a:ext cx="2051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171616"/>
              </a:buClr>
              <a:buSzPts val="1125"/>
              <a:buFont typeface="Helvetica Neue"/>
              <a:buNone/>
              <a:defRPr sz="1125" b="0" i="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4709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0" name="Google Shape;290;p44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s – 6">
  <p:cSld name="Logos –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/>
          <p:nvPr/>
        </p:nvSpPr>
        <p:spPr>
          <a:xfrm>
            <a:off x="3928821" y="-41817"/>
            <a:ext cx="52152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5"/>
          <p:cNvSpPr>
            <a:spLocks noGrp="1"/>
          </p:cNvSpPr>
          <p:nvPr>
            <p:ph type="pic" idx="2"/>
          </p:nvPr>
        </p:nvSpPr>
        <p:spPr>
          <a:xfrm>
            <a:off x="4344040" y="450442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95" name="Google Shape;295;p45"/>
          <p:cNvSpPr>
            <a:spLocks noGrp="1"/>
          </p:cNvSpPr>
          <p:nvPr>
            <p:ph type="pic" idx="3"/>
          </p:nvPr>
        </p:nvSpPr>
        <p:spPr>
          <a:xfrm>
            <a:off x="6656166" y="450442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96" name="Google Shape;296;p45"/>
          <p:cNvSpPr>
            <a:spLocks noGrp="1"/>
          </p:cNvSpPr>
          <p:nvPr>
            <p:ph type="pic" idx="4"/>
          </p:nvPr>
        </p:nvSpPr>
        <p:spPr>
          <a:xfrm>
            <a:off x="4344040" y="1954778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97" name="Google Shape;297;p45"/>
          <p:cNvSpPr>
            <a:spLocks noGrp="1"/>
          </p:cNvSpPr>
          <p:nvPr>
            <p:ph type="pic" idx="5"/>
          </p:nvPr>
        </p:nvSpPr>
        <p:spPr>
          <a:xfrm>
            <a:off x="6656166" y="1954778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98" name="Google Shape;298;p45"/>
          <p:cNvSpPr>
            <a:spLocks noGrp="1"/>
          </p:cNvSpPr>
          <p:nvPr>
            <p:ph type="pic" idx="6"/>
          </p:nvPr>
        </p:nvSpPr>
        <p:spPr>
          <a:xfrm>
            <a:off x="4344040" y="3444365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99" name="Google Shape;299;p45"/>
          <p:cNvSpPr>
            <a:spLocks noGrp="1"/>
          </p:cNvSpPr>
          <p:nvPr>
            <p:ph type="pic" idx="7"/>
          </p:nvPr>
        </p:nvSpPr>
        <p:spPr>
          <a:xfrm>
            <a:off x="6656166" y="3444365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2685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1" name="Google Shape;301;p45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s – 9">
  <p:cSld name="Logos – 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/>
          <p:nvPr/>
        </p:nvSpPr>
        <p:spPr>
          <a:xfrm>
            <a:off x="3248026" y="-41817"/>
            <a:ext cx="58959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6"/>
          <p:cNvSpPr>
            <a:spLocks noGrp="1"/>
          </p:cNvSpPr>
          <p:nvPr>
            <p:ph type="pic" idx="2"/>
          </p:nvPr>
        </p:nvSpPr>
        <p:spPr>
          <a:xfrm>
            <a:off x="5377951" y="465290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06" name="Google Shape;306;p46"/>
          <p:cNvSpPr>
            <a:spLocks noGrp="1"/>
          </p:cNvSpPr>
          <p:nvPr>
            <p:ph type="pic" idx="3"/>
          </p:nvPr>
        </p:nvSpPr>
        <p:spPr>
          <a:xfrm>
            <a:off x="7217500" y="465290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07" name="Google Shape;307;p46"/>
          <p:cNvSpPr>
            <a:spLocks noGrp="1"/>
          </p:cNvSpPr>
          <p:nvPr>
            <p:ph type="pic" idx="4"/>
          </p:nvPr>
        </p:nvSpPr>
        <p:spPr>
          <a:xfrm>
            <a:off x="5377951" y="1954778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08" name="Google Shape;308;p46"/>
          <p:cNvSpPr>
            <a:spLocks noGrp="1"/>
          </p:cNvSpPr>
          <p:nvPr>
            <p:ph type="pic" idx="5"/>
          </p:nvPr>
        </p:nvSpPr>
        <p:spPr>
          <a:xfrm>
            <a:off x="7217500" y="1954778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09" name="Google Shape;309;p46"/>
          <p:cNvSpPr>
            <a:spLocks noGrp="1"/>
          </p:cNvSpPr>
          <p:nvPr>
            <p:ph type="pic" idx="6"/>
          </p:nvPr>
        </p:nvSpPr>
        <p:spPr>
          <a:xfrm>
            <a:off x="5377951" y="3425344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0" name="Google Shape;310;p46"/>
          <p:cNvSpPr>
            <a:spLocks noGrp="1"/>
          </p:cNvSpPr>
          <p:nvPr>
            <p:ph type="pic" idx="7"/>
          </p:nvPr>
        </p:nvSpPr>
        <p:spPr>
          <a:xfrm>
            <a:off x="7217500" y="3425344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1" name="Google Shape;311;p46"/>
          <p:cNvSpPr>
            <a:spLocks noGrp="1"/>
          </p:cNvSpPr>
          <p:nvPr>
            <p:ph type="pic" idx="8"/>
          </p:nvPr>
        </p:nvSpPr>
        <p:spPr>
          <a:xfrm>
            <a:off x="3538401" y="465290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2" name="Google Shape;312;p46"/>
          <p:cNvSpPr>
            <a:spLocks noGrp="1"/>
          </p:cNvSpPr>
          <p:nvPr>
            <p:ph type="pic" idx="9"/>
          </p:nvPr>
        </p:nvSpPr>
        <p:spPr>
          <a:xfrm>
            <a:off x="3538401" y="1954778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3" name="Google Shape;313;p46"/>
          <p:cNvSpPr>
            <a:spLocks noGrp="1"/>
          </p:cNvSpPr>
          <p:nvPr>
            <p:ph type="pic" idx="13"/>
          </p:nvPr>
        </p:nvSpPr>
        <p:spPr>
          <a:xfrm>
            <a:off x="3538401" y="3425344"/>
            <a:ext cx="15930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2260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5" name="Google Shape;315;p46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s – 12">
  <p:cSld name="1_Logos – 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3928820" y="-33454"/>
            <a:ext cx="52152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9" name="Google Shape;319;p47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2260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7"/>
          <p:cNvSpPr>
            <a:spLocks noGrp="1"/>
          </p:cNvSpPr>
          <p:nvPr>
            <p:ph type="pic" idx="2"/>
          </p:nvPr>
        </p:nvSpPr>
        <p:spPr>
          <a:xfrm>
            <a:off x="5853324" y="46529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2" name="Google Shape;322;p47"/>
          <p:cNvSpPr>
            <a:spLocks noGrp="1"/>
          </p:cNvSpPr>
          <p:nvPr>
            <p:ph type="pic" idx="3"/>
          </p:nvPr>
        </p:nvSpPr>
        <p:spPr>
          <a:xfrm>
            <a:off x="7416799" y="46529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3" name="Google Shape;323;p47"/>
          <p:cNvSpPr>
            <a:spLocks noGrp="1"/>
          </p:cNvSpPr>
          <p:nvPr>
            <p:ph type="pic" idx="4"/>
          </p:nvPr>
        </p:nvSpPr>
        <p:spPr>
          <a:xfrm>
            <a:off x="4289848" y="46529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4" name="Google Shape;324;p47"/>
          <p:cNvSpPr>
            <a:spLocks noGrp="1"/>
          </p:cNvSpPr>
          <p:nvPr>
            <p:ph type="pic" idx="5"/>
          </p:nvPr>
        </p:nvSpPr>
        <p:spPr>
          <a:xfrm>
            <a:off x="5853324" y="154733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5" name="Google Shape;325;p47"/>
          <p:cNvSpPr>
            <a:spLocks noGrp="1"/>
          </p:cNvSpPr>
          <p:nvPr>
            <p:ph type="pic" idx="6"/>
          </p:nvPr>
        </p:nvSpPr>
        <p:spPr>
          <a:xfrm>
            <a:off x="7416799" y="154733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6" name="Google Shape;326;p47"/>
          <p:cNvSpPr>
            <a:spLocks noGrp="1"/>
          </p:cNvSpPr>
          <p:nvPr>
            <p:ph type="pic" idx="7"/>
          </p:nvPr>
        </p:nvSpPr>
        <p:spPr>
          <a:xfrm>
            <a:off x="4289848" y="154733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7" name="Google Shape;327;p47"/>
          <p:cNvSpPr>
            <a:spLocks noGrp="1"/>
          </p:cNvSpPr>
          <p:nvPr>
            <p:ph type="pic" idx="8"/>
          </p:nvPr>
        </p:nvSpPr>
        <p:spPr>
          <a:xfrm>
            <a:off x="5853324" y="262937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8" name="Google Shape;328;p47"/>
          <p:cNvSpPr>
            <a:spLocks noGrp="1"/>
          </p:cNvSpPr>
          <p:nvPr>
            <p:ph type="pic" idx="9"/>
          </p:nvPr>
        </p:nvSpPr>
        <p:spPr>
          <a:xfrm>
            <a:off x="7416799" y="262937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9" name="Google Shape;329;p47"/>
          <p:cNvSpPr>
            <a:spLocks noGrp="1"/>
          </p:cNvSpPr>
          <p:nvPr>
            <p:ph type="pic" idx="13"/>
          </p:nvPr>
        </p:nvSpPr>
        <p:spPr>
          <a:xfrm>
            <a:off x="4289848" y="2629370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0" name="Google Shape;330;p47"/>
          <p:cNvSpPr>
            <a:spLocks noGrp="1"/>
          </p:cNvSpPr>
          <p:nvPr>
            <p:ph type="pic" idx="14"/>
          </p:nvPr>
        </p:nvSpPr>
        <p:spPr>
          <a:xfrm>
            <a:off x="5853324" y="3715276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1" name="Google Shape;331;p47"/>
          <p:cNvSpPr>
            <a:spLocks noGrp="1"/>
          </p:cNvSpPr>
          <p:nvPr>
            <p:ph type="pic" idx="15"/>
          </p:nvPr>
        </p:nvSpPr>
        <p:spPr>
          <a:xfrm>
            <a:off x="7416799" y="3715276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2" name="Google Shape;332;p47"/>
          <p:cNvSpPr>
            <a:spLocks noGrp="1"/>
          </p:cNvSpPr>
          <p:nvPr>
            <p:ph type="pic" idx="16"/>
          </p:nvPr>
        </p:nvSpPr>
        <p:spPr>
          <a:xfrm>
            <a:off x="4289848" y="3715276"/>
            <a:ext cx="1363200" cy="9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, Pie Chart">
  <p:cSld name="Graph, Pie Char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0941" y="662139"/>
            <a:ext cx="3441000" cy="3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/>
          <p:nvPr/>
        </p:nvSpPr>
        <p:spPr>
          <a:xfrm>
            <a:off x="7083937" y="2053410"/>
            <a:ext cx="1215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337" name="Google Shape;337;p48"/>
          <p:cNvSpPr/>
          <p:nvPr/>
        </p:nvSpPr>
        <p:spPr>
          <a:xfrm>
            <a:off x="5592446" y="2053410"/>
            <a:ext cx="121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0054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338" name="Google Shape;338;p48"/>
          <p:cNvSpPr/>
          <p:nvPr/>
        </p:nvSpPr>
        <p:spPr>
          <a:xfrm>
            <a:off x="5935327" y="1206098"/>
            <a:ext cx="12156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cxnSp>
        <p:nvCxnSpPr>
          <p:cNvPr id="339" name="Google Shape;339;p48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652926" y="1619570"/>
            <a:ext cx="3615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614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, Pie Chart – Long Headline">
  <p:cSld name="Graph, Pie Char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0941" y="662139"/>
            <a:ext cx="3441000" cy="3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/>
          <p:nvPr/>
        </p:nvSpPr>
        <p:spPr>
          <a:xfrm>
            <a:off x="7083937" y="2053410"/>
            <a:ext cx="1215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346" name="Google Shape;346;p49"/>
          <p:cNvSpPr/>
          <p:nvPr/>
        </p:nvSpPr>
        <p:spPr>
          <a:xfrm>
            <a:off x="5592446" y="2053410"/>
            <a:ext cx="121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0054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347" name="Google Shape;347;p49"/>
          <p:cNvSpPr/>
          <p:nvPr/>
        </p:nvSpPr>
        <p:spPr>
          <a:xfrm>
            <a:off x="5935327" y="1206098"/>
            <a:ext cx="12156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3256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2565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50" name="Google Shape;350;p49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, Bar Chart">
  <p:cSld name="Graph, Bar Char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1007" y="1196008"/>
            <a:ext cx="3387600" cy="275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50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p50"/>
          <p:cNvSpPr txBox="1">
            <a:spLocks noGrp="1"/>
          </p:cNvSpPr>
          <p:nvPr>
            <p:ph type="body" idx="1"/>
          </p:nvPr>
        </p:nvSpPr>
        <p:spPr>
          <a:xfrm>
            <a:off x="652926" y="1619570"/>
            <a:ext cx="3615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614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, Bar Chart – Long Headline">
  <p:cSld name="1_Graph, Bar Char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1007" y="1196008"/>
            <a:ext cx="3387600" cy="27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1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3256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51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2565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62" name="Google Shape;362;p51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, Line Chart">
  <p:cSld name="Graph, Line Char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23" y="1196008"/>
            <a:ext cx="2572800" cy="253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52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52"/>
          <p:cNvSpPr txBox="1">
            <a:spLocks noGrp="1"/>
          </p:cNvSpPr>
          <p:nvPr>
            <p:ph type="body" idx="1"/>
          </p:nvPr>
        </p:nvSpPr>
        <p:spPr>
          <a:xfrm>
            <a:off x="652926" y="1619570"/>
            <a:ext cx="3615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614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">
  <p:cSld name="Soci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>
            <a:spLocks noGrp="1"/>
          </p:cNvSpPr>
          <p:nvPr>
            <p:ph type="body" idx="1"/>
          </p:nvPr>
        </p:nvSpPr>
        <p:spPr>
          <a:xfrm>
            <a:off x="4600693" y="3111251"/>
            <a:ext cx="4323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71" name="Google Shape;371;p53"/>
          <p:cNvGrpSpPr/>
          <p:nvPr/>
        </p:nvGrpSpPr>
        <p:grpSpPr>
          <a:xfrm>
            <a:off x="4285676" y="3229661"/>
            <a:ext cx="239577" cy="1451373"/>
            <a:chOff x="5721815" y="2455049"/>
            <a:chExt cx="489132" cy="3003670"/>
          </a:xfrm>
        </p:grpSpPr>
        <p:pic>
          <p:nvPicPr>
            <p:cNvPr id="372" name="Google Shape;372;p53" descr="A picture containing drawing, clock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39239" y="2455049"/>
              <a:ext cx="459759" cy="459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53" descr="A picture containing drawing, light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27415" y="3078818"/>
              <a:ext cx="483532" cy="483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53" descr="A picture containing drawing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27415" y="3712025"/>
              <a:ext cx="483532" cy="483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53" descr="A close up of a logo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21816" y="4338498"/>
              <a:ext cx="483532" cy="483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53" descr="A picture containing clock, drawing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21815" y="4975187"/>
              <a:ext cx="483532" cy="4835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ctrTitle"/>
          </p:nvPr>
        </p:nvSpPr>
        <p:spPr>
          <a:xfrm>
            <a:off x="4616450" y="1449023"/>
            <a:ext cx="41571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50"/>
              <a:buFont typeface="Helvetica Neue"/>
              <a:buNone/>
              <a:defRPr sz="465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9" name="Google Shape;379;p54"/>
          <p:cNvCxnSpPr/>
          <p:nvPr/>
        </p:nvCxnSpPr>
        <p:spPr>
          <a:xfrm>
            <a:off x="4693444" y="3179536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Page 2 – Long Headline">
  <p:cSld name="Mixed Page 2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>
            <a:spLocks noGrp="1"/>
          </p:cNvSpPr>
          <p:nvPr>
            <p:ph type="pic" idx="2"/>
          </p:nvPr>
        </p:nvSpPr>
        <p:spPr>
          <a:xfrm>
            <a:off x="5584372" y="-15"/>
            <a:ext cx="355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82" name="Google Shape;382;p5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5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4384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4" name="Google Shape;384;p55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55"/>
          <p:cNvSpPr/>
          <p:nvPr/>
        </p:nvSpPr>
        <p:spPr>
          <a:xfrm>
            <a:off x="654118" y="2124430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386" name="Google Shape;386;p55"/>
          <p:cNvSpPr txBox="1">
            <a:spLocks noGrp="1"/>
          </p:cNvSpPr>
          <p:nvPr>
            <p:ph type="body" idx="1"/>
          </p:nvPr>
        </p:nvSpPr>
        <p:spPr>
          <a:xfrm>
            <a:off x="654118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55"/>
          <p:cNvSpPr/>
          <p:nvPr/>
        </p:nvSpPr>
        <p:spPr>
          <a:xfrm>
            <a:off x="2987510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</a:t>
            </a:r>
            <a:endParaRPr/>
          </a:p>
        </p:txBody>
      </p:sp>
      <p:sp>
        <p:nvSpPr>
          <p:cNvPr id="388" name="Google Shape;388;p55"/>
          <p:cNvSpPr txBox="1">
            <a:spLocks noGrp="1"/>
          </p:cNvSpPr>
          <p:nvPr>
            <p:ph type="body" idx="3"/>
          </p:nvPr>
        </p:nvSpPr>
        <p:spPr>
          <a:xfrm>
            <a:off x="2987510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s – 12">
  <p:cSld name="Logos – 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/>
          <p:nvPr/>
        </p:nvSpPr>
        <p:spPr>
          <a:xfrm>
            <a:off x="3248025" y="-23567"/>
            <a:ext cx="58959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6"/>
          <p:cNvSpPr>
            <a:spLocks noGrp="1"/>
          </p:cNvSpPr>
          <p:nvPr>
            <p:ph type="pic" idx="2"/>
          </p:nvPr>
        </p:nvSpPr>
        <p:spPr>
          <a:xfrm>
            <a:off x="6300869" y="454739"/>
            <a:ext cx="11733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3" name="Google Shape;393;p56"/>
          <p:cNvSpPr>
            <a:spLocks noGrp="1"/>
          </p:cNvSpPr>
          <p:nvPr>
            <p:ph type="pic" idx="3"/>
          </p:nvPr>
        </p:nvSpPr>
        <p:spPr>
          <a:xfrm>
            <a:off x="7721099" y="454739"/>
            <a:ext cx="11733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4" name="Google Shape;394;p56"/>
          <p:cNvSpPr>
            <a:spLocks noGrp="1"/>
          </p:cNvSpPr>
          <p:nvPr>
            <p:ph type="pic" idx="4"/>
          </p:nvPr>
        </p:nvSpPr>
        <p:spPr>
          <a:xfrm>
            <a:off x="6304385" y="1944228"/>
            <a:ext cx="11664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5" name="Google Shape;395;p56"/>
          <p:cNvSpPr>
            <a:spLocks noGrp="1"/>
          </p:cNvSpPr>
          <p:nvPr>
            <p:ph type="pic" idx="5"/>
          </p:nvPr>
        </p:nvSpPr>
        <p:spPr>
          <a:xfrm>
            <a:off x="7721100" y="1944228"/>
            <a:ext cx="11733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6" name="Google Shape;396;p56"/>
          <p:cNvSpPr>
            <a:spLocks noGrp="1"/>
          </p:cNvSpPr>
          <p:nvPr>
            <p:ph type="pic" idx="6"/>
          </p:nvPr>
        </p:nvSpPr>
        <p:spPr>
          <a:xfrm>
            <a:off x="6300869" y="3433717"/>
            <a:ext cx="1169700" cy="12207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7" name="Google Shape;397;p56"/>
          <p:cNvSpPr>
            <a:spLocks noGrp="1"/>
          </p:cNvSpPr>
          <p:nvPr>
            <p:ph type="pic" idx="7"/>
          </p:nvPr>
        </p:nvSpPr>
        <p:spPr>
          <a:xfrm>
            <a:off x="7721100" y="3433717"/>
            <a:ext cx="1169700" cy="12207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8" name="Google Shape;398;p56"/>
          <p:cNvSpPr>
            <a:spLocks noGrp="1"/>
          </p:cNvSpPr>
          <p:nvPr>
            <p:ph type="pic" idx="8"/>
          </p:nvPr>
        </p:nvSpPr>
        <p:spPr>
          <a:xfrm>
            <a:off x="4884155" y="454739"/>
            <a:ext cx="11733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9" name="Google Shape;399;p56"/>
          <p:cNvSpPr>
            <a:spLocks noGrp="1"/>
          </p:cNvSpPr>
          <p:nvPr>
            <p:ph type="pic" idx="9"/>
          </p:nvPr>
        </p:nvSpPr>
        <p:spPr>
          <a:xfrm>
            <a:off x="4887671" y="1944228"/>
            <a:ext cx="11697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0" name="Google Shape;400;p56"/>
          <p:cNvSpPr>
            <a:spLocks noGrp="1"/>
          </p:cNvSpPr>
          <p:nvPr>
            <p:ph type="pic" idx="13"/>
          </p:nvPr>
        </p:nvSpPr>
        <p:spPr>
          <a:xfrm>
            <a:off x="4884155" y="3433717"/>
            <a:ext cx="1169700" cy="12207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1" name="Google Shape;401;p56"/>
          <p:cNvSpPr>
            <a:spLocks noGrp="1"/>
          </p:cNvSpPr>
          <p:nvPr>
            <p:ph type="pic" idx="14"/>
          </p:nvPr>
        </p:nvSpPr>
        <p:spPr>
          <a:xfrm>
            <a:off x="3493038" y="454739"/>
            <a:ext cx="11733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2" name="Google Shape;402;p56"/>
          <p:cNvSpPr>
            <a:spLocks noGrp="1"/>
          </p:cNvSpPr>
          <p:nvPr>
            <p:ph type="pic" idx="15"/>
          </p:nvPr>
        </p:nvSpPr>
        <p:spPr>
          <a:xfrm>
            <a:off x="3493039" y="1944228"/>
            <a:ext cx="1162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3" name="Google Shape;403;p56"/>
          <p:cNvSpPr>
            <a:spLocks noGrp="1"/>
          </p:cNvSpPr>
          <p:nvPr>
            <p:ph type="pic" idx="16"/>
          </p:nvPr>
        </p:nvSpPr>
        <p:spPr>
          <a:xfrm>
            <a:off x="3493039" y="3433717"/>
            <a:ext cx="1162200" cy="12207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cxnSp>
        <p:nvCxnSpPr>
          <p:cNvPr id="404" name="Google Shape;404;p56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2260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, Line Chart – Long Headline">
  <p:cSld name="Graph, Line Char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23" y="1196008"/>
            <a:ext cx="2572800" cy="25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7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3256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57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2565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11" name="Google Shape;411;p57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s – All">
  <p:cSld name="Graphs – Al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973" y="2278313"/>
            <a:ext cx="1958400" cy="2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3542" y="2549790"/>
            <a:ext cx="2544000" cy="20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5936" y="2560320"/>
            <a:ext cx="3099300" cy="20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8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7" name="Google Shape;417;p58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58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80214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1" name="Google Shape;421;p59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59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80163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9"/>
          <p:cNvSpPr>
            <a:spLocks noGrp="1"/>
          </p:cNvSpPr>
          <p:nvPr>
            <p:ph type="pic" idx="2"/>
          </p:nvPr>
        </p:nvSpPr>
        <p:spPr>
          <a:xfrm>
            <a:off x="654119" y="1698177"/>
            <a:ext cx="8016300" cy="29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– Long Headline">
  <p:cSld name="Graph – 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60"/>
          <p:cNvSpPr>
            <a:spLocks noGrp="1"/>
          </p:cNvSpPr>
          <p:nvPr>
            <p:ph type="pic" idx="2"/>
          </p:nvPr>
        </p:nvSpPr>
        <p:spPr>
          <a:xfrm>
            <a:off x="654119" y="2139046"/>
            <a:ext cx="8016300" cy="24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27" name="Google Shape;427;p60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80163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8" name="Google Shape;428;p60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61"/>
          <p:cNvSpPr txBox="1">
            <a:spLocks noGrp="1"/>
          </p:cNvSpPr>
          <p:nvPr>
            <p:ph type="body" idx="1"/>
          </p:nvPr>
        </p:nvSpPr>
        <p:spPr>
          <a:xfrm>
            <a:off x="652926" y="1619571"/>
            <a:ext cx="58299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2" name="Google Shape;432;p61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3" name="Google Shape;433;p61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 – Long Headline">
  <p:cSld name="1_Body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5828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62"/>
          <p:cNvSpPr txBox="1">
            <a:spLocks noGrp="1"/>
          </p:cNvSpPr>
          <p:nvPr>
            <p:ph type="body" idx="1"/>
          </p:nvPr>
        </p:nvSpPr>
        <p:spPr>
          <a:xfrm>
            <a:off x="652926" y="2137838"/>
            <a:ext cx="58299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7" name="Google Shape;437;p62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8" name="Google Shape;438;p62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, 2 Column">
  <p:cSld name="1_Body, 2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>
            <a:spLocks noGrp="1"/>
          </p:cNvSpPr>
          <p:nvPr>
            <p:ph type="body" idx="1"/>
          </p:nvPr>
        </p:nvSpPr>
        <p:spPr>
          <a:xfrm>
            <a:off x="652927" y="1619571"/>
            <a:ext cx="64278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1" name="Google Shape;441;p63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3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3" name="Google Shape;443;p63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, 2 Column – Long Headline">
  <p:cSld name="1_Body, 2 Column – 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5828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64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64278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47" name="Google Shape;447;p64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64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 w/ Image">
  <p:cSld name="1_Body w/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>
            <a:spLocks noGrp="1"/>
          </p:cNvSpPr>
          <p:nvPr>
            <p:ph type="body" idx="1"/>
          </p:nvPr>
        </p:nvSpPr>
        <p:spPr>
          <a:xfrm>
            <a:off x="652927" y="1619571"/>
            <a:ext cx="39192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65"/>
          <p:cNvSpPr>
            <a:spLocks noGrp="1"/>
          </p:cNvSpPr>
          <p:nvPr>
            <p:ph type="pic" idx="2"/>
          </p:nvPr>
        </p:nvSpPr>
        <p:spPr>
          <a:xfrm>
            <a:off x="5572845" y="-15"/>
            <a:ext cx="357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52" name="Google Shape;452;p6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3" name="Google Shape;453;p65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4" name="Google Shape;454;p65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918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 w/ Image – Long Headline">
  <p:cSld name="1_Body w/ Image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>
            <a:spLocks noGrp="1"/>
          </p:cNvSpPr>
          <p:nvPr>
            <p:ph type="pic" idx="2"/>
          </p:nvPr>
        </p:nvSpPr>
        <p:spPr>
          <a:xfrm>
            <a:off x="5572845" y="-15"/>
            <a:ext cx="3571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57" name="Google Shape;457;p66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3918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6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9192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59" name="Google Shape;459;p66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0" name="Google Shape;460;p6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 w/ Image Gallery">
  <p:cSld name="1_Body w/ Image Galler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/>
          <p:nvPr/>
        </p:nvSpPr>
        <p:spPr>
          <a:xfrm>
            <a:off x="4572000" y="0"/>
            <a:ext cx="4571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67"/>
          <p:cNvSpPr>
            <a:spLocks noGrp="1"/>
          </p:cNvSpPr>
          <p:nvPr>
            <p:ph type="pic" idx="2"/>
          </p:nvPr>
        </p:nvSpPr>
        <p:spPr>
          <a:xfrm>
            <a:off x="6841758" y="0"/>
            <a:ext cx="2301300" cy="10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64" name="Google Shape;464;p67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2191800" cy="20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65" name="Google Shape;465;p67"/>
          <p:cNvSpPr>
            <a:spLocks noGrp="1"/>
          </p:cNvSpPr>
          <p:nvPr>
            <p:ph type="pic" idx="4"/>
          </p:nvPr>
        </p:nvSpPr>
        <p:spPr>
          <a:xfrm>
            <a:off x="4572000" y="2119313"/>
            <a:ext cx="2191800" cy="302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66" name="Google Shape;466;p67"/>
          <p:cNvSpPr>
            <a:spLocks noGrp="1"/>
          </p:cNvSpPr>
          <p:nvPr>
            <p:ph type="pic" idx="5"/>
          </p:nvPr>
        </p:nvSpPr>
        <p:spPr>
          <a:xfrm>
            <a:off x="6841758" y="1151690"/>
            <a:ext cx="2301300" cy="22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67" name="Google Shape;467;p67"/>
          <p:cNvSpPr>
            <a:spLocks noGrp="1"/>
          </p:cNvSpPr>
          <p:nvPr>
            <p:ph type="pic" idx="6"/>
          </p:nvPr>
        </p:nvSpPr>
        <p:spPr>
          <a:xfrm>
            <a:off x="6841758" y="3435491"/>
            <a:ext cx="1725900" cy="17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68" name="Google Shape;468;p6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9" name="Google Shape;469;p67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0" name="Google Shape;470;p67"/>
          <p:cNvSpPr txBox="1">
            <a:spLocks noGrp="1"/>
          </p:cNvSpPr>
          <p:nvPr>
            <p:ph type="body" idx="1"/>
          </p:nvPr>
        </p:nvSpPr>
        <p:spPr>
          <a:xfrm>
            <a:off x="652927" y="1619570"/>
            <a:ext cx="32565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1" name="Google Shape;471;p67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4524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 w/ Image Gallery – Long Headline">
  <p:cSld name="1_Body w/ Image Gallery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8"/>
          <p:cNvSpPr/>
          <p:nvPr/>
        </p:nvSpPr>
        <p:spPr>
          <a:xfrm>
            <a:off x="4572000" y="0"/>
            <a:ext cx="4571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68"/>
          <p:cNvSpPr>
            <a:spLocks noGrp="1"/>
          </p:cNvSpPr>
          <p:nvPr>
            <p:ph type="pic" idx="2"/>
          </p:nvPr>
        </p:nvSpPr>
        <p:spPr>
          <a:xfrm>
            <a:off x="6841758" y="0"/>
            <a:ext cx="2301300" cy="10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75" name="Google Shape;475;p68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2191800" cy="20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76" name="Google Shape;476;p68"/>
          <p:cNvSpPr>
            <a:spLocks noGrp="1"/>
          </p:cNvSpPr>
          <p:nvPr>
            <p:ph type="pic" idx="4"/>
          </p:nvPr>
        </p:nvSpPr>
        <p:spPr>
          <a:xfrm>
            <a:off x="4572000" y="2119313"/>
            <a:ext cx="2191800" cy="302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77" name="Google Shape;477;p68"/>
          <p:cNvSpPr>
            <a:spLocks noGrp="1"/>
          </p:cNvSpPr>
          <p:nvPr>
            <p:ph type="pic" idx="5"/>
          </p:nvPr>
        </p:nvSpPr>
        <p:spPr>
          <a:xfrm>
            <a:off x="6841758" y="1151690"/>
            <a:ext cx="2301300" cy="22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78" name="Google Shape;478;p68"/>
          <p:cNvSpPr>
            <a:spLocks noGrp="1"/>
          </p:cNvSpPr>
          <p:nvPr>
            <p:ph type="pic" idx="6"/>
          </p:nvPr>
        </p:nvSpPr>
        <p:spPr>
          <a:xfrm>
            <a:off x="6841758" y="3435491"/>
            <a:ext cx="1725900" cy="17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79" name="Google Shape;479;p68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68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3256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68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2565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82" name="Google Shape;482;p68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 1">
  <p:cSld name="1_Section Divi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 txBox="1">
            <a:spLocks noGrp="1"/>
          </p:cNvSpPr>
          <p:nvPr>
            <p:ph type="ctrTitle"/>
          </p:nvPr>
        </p:nvSpPr>
        <p:spPr>
          <a:xfrm>
            <a:off x="4616449" y="2392136"/>
            <a:ext cx="4315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Helvetica Neue"/>
              <a:buNone/>
              <a:defRPr sz="4125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5" name="Google Shape;485;p69"/>
          <p:cNvCxnSpPr/>
          <p:nvPr/>
        </p:nvCxnSpPr>
        <p:spPr>
          <a:xfrm>
            <a:off x="4693444" y="3179536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 – 2 Lines">
  <p:cSld name="1_Section Divider – 2 Lin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>
            <a:spLocks noGrp="1"/>
          </p:cNvSpPr>
          <p:nvPr>
            <p:ph type="ctrTitle"/>
          </p:nvPr>
        </p:nvSpPr>
        <p:spPr>
          <a:xfrm>
            <a:off x="4616450" y="1534907"/>
            <a:ext cx="40539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Helvetica Neue"/>
              <a:buNone/>
              <a:defRPr sz="4125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8" name="Google Shape;488;p70"/>
          <p:cNvCxnSpPr/>
          <p:nvPr/>
        </p:nvCxnSpPr>
        <p:spPr>
          <a:xfrm>
            <a:off x="4693444" y="3179536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ed List">
  <p:cSld name="1_Bulleted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1"/>
          <p:cNvSpPr txBox="1">
            <a:spLocks noGrp="1"/>
          </p:cNvSpPr>
          <p:nvPr>
            <p:ph type="body" idx="1"/>
          </p:nvPr>
        </p:nvSpPr>
        <p:spPr>
          <a:xfrm>
            <a:off x="657928" y="1619570"/>
            <a:ext cx="66297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1" name="Google Shape;491;p71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71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6629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3" name="Google Shape;493;p71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ed List – Long Headline">
  <p:cSld name="1_Bulleted Lis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2"/>
          <p:cNvSpPr txBox="1">
            <a:spLocks noGrp="1"/>
          </p:cNvSpPr>
          <p:nvPr>
            <p:ph type="body" idx="1"/>
          </p:nvPr>
        </p:nvSpPr>
        <p:spPr>
          <a:xfrm>
            <a:off x="657928" y="2137838"/>
            <a:ext cx="66297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6" name="Google Shape;496;p72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72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6629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8" name="Google Shape;498;p72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ed List w/ Image">
  <p:cSld name="1_Bulleted List w/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3"/>
          <p:cNvSpPr>
            <a:spLocks noGrp="1"/>
          </p:cNvSpPr>
          <p:nvPr>
            <p:ph type="pic" idx="2"/>
          </p:nvPr>
        </p:nvSpPr>
        <p:spPr>
          <a:xfrm>
            <a:off x="5001611" y="-15"/>
            <a:ext cx="4142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01" name="Google Shape;501;p73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73"/>
          <p:cNvSpPr txBox="1">
            <a:spLocks noGrp="1"/>
          </p:cNvSpPr>
          <p:nvPr>
            <p:ph type="body" idx="1"/>
          </p:nvPr>
        </p:nvSpPr>
        <p:spPr>
          <a:xfrm>
            <a:off x="657928" y="1619570"/>
            <a:ext cx="36933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03" name="Google Shape;503;p73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73"/>
          <p:cNvSpPr txBox="1">
            <a:spLocks noGrp="1"/>
          </p:cNvSpPr>
          <p:nvPr>
            <p:ph type="title"/>
          </p:nvPr>
        </p:nvSpPr>
        <p:spPr>
          <a:xfrm>
            <a:off x="654119" y="632898"/>
            <a:ext cx="36933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ed List w/ Image – Long Headline">
  <p:cSld name="1_Bulleted List w/ Image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4"/>
          <p:cNvSpPr txBox="1">
            <a:spLocks noGrp="1"/>
          </p:cNvSpPr>
          <p:nvPr>
            <p:ph type="title"/>
          </p:nvPr>
        </p:nvSpPr>
        <p:spPr>
          <a:xfrm>
            <a:off x="654119" y="765119"/>
            <a:ext cx="36933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74"/>
          <p:cNvSpPr txBox="1">
            <a:spLocks noGrp="1"/>
          </p:cNvSpPr>
          <p:nvPr>
            <p:ph type="body" idx="1"/>
          </p:nvPr>
        </p:nvSpPr>
        <p:spPr>
          <a:xfrm>
            <a:off x="657929" y="2343052"/>
            <a:ext cx="36933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08" name="Google Shape;508;p74"/>
          <p:cNvCxnSpPr/>
          <p:nvPr/>
        </p:nvCxnSpPr>
        <p:spPr>
          <a:xfrm>
            <a:off x="723139" y="209654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9" name="Google Shape;509;p74"/>
          <p:cNvSpPr>
            <a:spLocks noGrp="1"/>
          </p:cNvSpPr>
          <p:nvPr>
            <p:ph type="pic" idx="2"/>
          </p:nvPr>
        </p:nvSpPr>
        <p:spPr>
          <a:xfrm>
            <a:off x="5001611" y="-15"/>
            <a:ext cx="4142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10" name="Google Shape;510;p74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mbered List">
  <p:cSld name="1_Numbered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75"/>
          <p:cNvSpPr txBox="1">
            <a:spLocks noGrp="1"/>
          </p:cNvSpPr>
          <p:nvPr>
            <p:ph type="body" idx="1"/>
          </p:nvPr>
        </p:nvSpPr>
        <p:spPr>
          <a:xfrm>
            <a:off x="657928" y="1619570"/>
            <a:ext cx="66297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4" name="Google Shape;514;p75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15" name="Google Shape;515;p75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mbered List – Long Headline">
  <p:cSld name="1_Numbered Lis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6"/>
          <p:cNvSpPr txBox="1">
            <a:spLocks noGrp="1"/>
          </p:cNvSpPr>
          <p:nvPr>
            <p:ph type="body" idx="1"/>
          </p:nvPr>
        </p:nvSpPr>
        <p:spPr>
          <a:xfrm>
            <a:off x="657928" y="2137838"/>
            <a:ext cx="66297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9" name="Google Shape;519;p76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6629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20" name="Google Shape;520;p76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mbered List w/ Image">
  <p:cSld name="1_Numbered List w/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7"/>
          <p:cNvSpPr>
            <a:spLocks noGrp="1"/>
          </p:cNvSpPr>
          <p:nvPr>
            <p:ph type="pic" idx="2"/>
          </p:nvPr>
        </p:nvSpPr>
        <p:spPr>
          <a:xfrm>
            <a:off x="5001611" y="-15"/>
            <a:ext cx="4142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23" name="Google Shape;523;p7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77"/>
          <p:cNvSpPr txBox="1">
            <a:spLocks noGrp="1"/>
          </p:cNvSpPr>
          <p:nvPr>
            <p:ph type="body" idx="1"/>
          </p:nvPr>
        </p:nvSpPr>
        <p:spPr>
          <a:xfrm>
            <a:off x="657928" y="1619570"/>
            <a:ext cx="36933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25" name="Google Shape;525;p77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6" name="Google Shape;526;p77"/>
          <p:cNvSpPr txBox="1">
            <a:spLocks noGrp="1"/>
          </p:cNvSpPr>
          <p:nvPr>
            <p:ph type="title"/>
          </p:nvPr>
        </p:nvSpPr>
        <p:spPr>
          <a:xfrm>
            <a:off x="654119" y="632898"/>
            <a:ext cx="36933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mbered List w/ Image – Long Headline">
  <p:cSld name="1_Numbered List w/ Image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8"/>
          <p:cNvSpPr txBox="1">
            <a:spLocks noGrp="1"/>
          </p:cNvSpPr>
          <p:nvPr>
            <p:ph type="title"/>
          </p:nvPr>
        </p:nvSpPr>
        <p:spPr>
          <a:xfrm>
            <a:off x="654118" y="765119"/>
            <a:ext cx="3771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78"/>
          <p:cNvSpPr txBox="1">
            <a:spLocks noGrp="1"/>
          </p:cNvSpPr>
          <p:nvPr>
            <p:ph type="body" idx="1"/>
          </p:nvPr>
        </p:nvSpPr>
        <p:spPr>
          <a:xfrm>
            <a:off x="657929" y="2343052"/>
            <a:ext cx="36933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0" name="Google Shape;530;p78"/>
          <p:cNvCxnSpPr/>
          <p:nvPr/>
        </p:nvCxnSpPr>
        <p:spPr>
          <a:xfrm>
            <a:off x="723139" y="209654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1" name="Google Shape;531;p78"/>
          <p:cNvSpPr>
            <a:spLocks noGrp="1"/>
          </p:cNvSpPr>
          <p:nvPr>
            <p:ph type="pic" idx="2"/>
          </p:nvPr>
        </p:nvSpPr>
        <p:spPr>
          <a:xfrm>
            <a:off x="5001611" y="-15"/>
            <a:ext cx="4142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32" name="Google Shape;532;p78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ist">
  <p:cSld name="1_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"/>
          <p:cNvSpPr txBox="1">
            <a:spLocks noGrp="1"/>
          </p:cNvSpPr>
          <p:nvPr>
            <p:ph type="title"/>
          </p:nvPr>
        </p:nvSpPr>
        <p:spPr>
          <a:xfrm>
            <a:off x="654118" y="863161"/>
            <a:ext cx="33501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5" name="Google Shape;535;p79"/>
          <p:cNvCxnSpPr/>
          <p:nvPr/>
        </p:nvCxnSpPr>
        <p:spPr>
          <a:xfrm>
            <a:off x="723139" y="1530953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6" name="Google Shape;536;p79"/>
          <p:cNvSpPr txBox="1">
            <a:spLocks noGrp="1"/>
          </p:cNvSpPr>
          <p:nvPr>
            <p:ph type="body" idx="1"/>
          </p:nvPr>
        </p:nvSpPr>
        <p:spPr>
          <a:xfrm>
            <a:off x="4572001" y="863161"/>
            <a:ext cx="41007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800"/>
              <a:buFont typeface="Helvetica Neue"/>
              <a:buNone/>
              <a:defRPr sz="18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7" name="Google Shape;537;p79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ist w/ Long Headline">
  <p:cSld name="1_List w/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0"/>
          <p:cNvSpPr txBox="1">
            <a:spLocks noGrp="1"/>
          </p:cNvSpPr>
          <p:nvPr>
            <p:ph type="title"/>
          </p:nvPr>
        </p:nvSpPr>
        <p:spPr>
          <a:xfrm>
            <a:off x="654118" y="851338"/>
            <a:ext cx="33501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40" name="Google Shape;540;p80"/>
          <p:cNvCxnSpPr/>
          <p:nvPr/>
        </p:nvCxnSpPr>
        <p:spPr>
          <a:xfrm>
            <a:off x="723139" y="209654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1" name="Google Shape;541;p80"/>
          <p:cNvSpPr txBox="1">
            <a:spLocks noGrp="1"/>
          </p:cNvSpPr>
          <p:nvPr>
            <p:ph type="body" idx="1"/>
          </p:nvPr>
        </p:nvSpPr>
        <p:spPr>
          <a:xfrm>
            <a:off x="4572001" y="863161"/>
            <a:ext cx="41007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800"/>
              <a:buFont typeface="Helvetica Neue"/>
              <a:buNone/>
              <a:defRPr sz="18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p80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shots – 4">
  <p:cSld name="1_Headshots –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1"/>
          <p:cNvSpPr txBox="1">
            <a:spLocks noGrp="1"/>
          </p:cNvSpPr>
          <p:nvPr>
            <p:ph type="title"/>
          </p:nvPr>
        </p:nvSpPr>
        <p:spPr>
          <a:xfrm>
            <a:off x="654117" y="411706"/>
            <a:ext cx="78159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81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81"/>
          <p:cNvSpPr>
            <a:spLocks noGrp="1"/>
          </p:cNvSpPr>
          <p:nvPr>
            <p:ph type="pic" idx="2"/>
          </p:nvPr>
        </p:nvSpPr>
        <p:spPr>
          <a:xfrm>
            <a:off x="739240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47" name="Google Shape;547;p81"/>
          <p:cNvSpPr>
            <a:spLocks noGrp="1"/>
          </p:cNvSpPr>
          <p:nvPr>
            <p:ph type="pic" idx="3"/>
          </p:nvPr>
        </p:nvSpPr>
        <p:spPr>
          <a:xfrm>
            <a:off x="2714641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48" name="Google Shape;548;p81"/>
          <p:cNvSpPr>
            <a:spLocks noGrp="1"/>
          </p:cNvSpPr>
          <p:nvPr>
            <p:ph type="pic" idx="4"/>
          </p:nvPr>
        </p:nvSpPr>
        <p:spPr>
          <a:xfrm>
            <a:off x="4704952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49" name="Google Shape;549;p81"/>
          <p:cNvSpPr>
            <a:spLocks noGrp="1"/>
          </p:cNvSpPr>
          <p:nvPr>
            <p:ph type="pic" idx="5"/>
          </p:nvPr>
        </p:nvSpPr>
        <p:spPr>
          <a:xfrm>
            <a:off x="6687809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cxnSp>
        <p:nvCxnSpPr>
          <p:cNvPr id="550" name="Google Shape;550;p81"/>
          <p:cNvCxnSpPr/>
          <p:nvPr/>
        </p:nvCxnSpPr>
        <p:spPr>
          <a:xfrm>
            <a:off x="748552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1" name="Google Shape;551;p81"/>
          <p:cNvSpPr txBox="1">
            <a:spLocks noGrp="1"/>
          </p:cNvSpPr>
          <p:nvPr>
            <p:ph type="body" idx="1"/>
          </p:nvPr>
        </p:nvSpPr>
        <p:spPr>
          <a:xfrm>
            <a:off x="662401" y="3241583"/>
            <a:ext cx="1822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p81"/>
          <p:cNvSpPr txBox="1">
            <a:spLocks noGrp="1"/>
          </p:cNvSpPr>
          <p:nvPr>
            <p:ph type="body" idx="6"/>
          </p:nvPr>
        </p:nvSpPr>
        <p:spPr>
          <a:xfrm>
            <a:off x="667467" y="4057962"/>
            <a:ext cx="18228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53" name="Google Shape;553;p81"/>
          <p:cNvCxnSpPr/>
          <p:nvPr/>
        </p:nvCxnSpPr>
        <p:spPr>
          <a:xfrm>
            <a:off x="2720206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4" name="Google Shape;554;p81"/>
          <p:cNvSpPr txBox="1">
            <a:spLocks noGrp="1"/>
          </p:cNvSpPr>
          <p:nvPr>
            <p:ph type="body" idx="7"/>
          </p:nvPr>
        </p:nvSpPr>
        <p:spPr>
          <a:xfrm>
            <a:off x="2634055" y="3241583"/>
            <a:ext cx="1836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p81"/>
          <p:cNvSpPr txBox="1">
            <a:spLocks noGrp="1"/>
          </p:cNvSpPr>
          <p:nvPr>
            <p:ph type="body" idx="8"/>
          </p:nvPr>
        </p:nvSpPr>
        <p:spPr>
          <a:xfrm>
            <a:off x="2639121" y="4057962"/>
            <a:ext cx="1836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56" name="Google Shape;556;p81"/>
          <p:cNvCxnSpPr/>
          <p:nvPr/>
        </p:nvCxnSpPr>
        <p:spPr>
          <a:xfrm>
            <a:off x="4706000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7" name="Google Shape;557;p81"/>
          <p:cNvSpPr txBox="1">
            <a:spLocks noGrp="1"/>
          </p:cNvSpPr>
          <p:nvPr>
            <p:ph type="body" idx="9"/>
          </p:nvPr>
        </p:nvSpPr>
        <p:spPr>
          <a:xfrm>
            <a:off x="4619850" y="3241583"/>
            <a:ext cx="1831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81"/>
          <p:cNvSpPr txBox="1">
            <a:spLocks noGrp="1"/>
          </p:cNvSpPr>
          <p:nvPr>
            <p:ph type="body" idx="13"/>
          </p:nvPr>
        </p:nvSpPr>
        <p:spPr>
          <a:xfrm>
            <a:off x="4624916" y="4057962"/>
            <a:ext cx="18312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59" name="Google Shape;559;p81"/>
          <p:cNvCxnSpPr/>
          <p:nvPr/>
        </p:nvCxnSpPr>
        <p:spPr>
          <a:xfrm>
            <a:off x="6700674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0" name="Google Shape;560;p81"/>
          <p:cNvSpPr txBox="1">
            <a:spLocks noGrp="1"/>
          </p:cNvSpPr>
          <p:nvPr>
            <p:ph type="body" idx="14"/>
          </p:nvPr>
        </p:nvSpPr>
        <p:spPr>
          <a:xfrm>
            <a:off x="6614524" y="3241583"/>
            <a:ext cx="1831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1" name="Google Shape;561;p81"/>
          <p:cNvSpPr txBox="1">
            <a:spLocks noGrp="1"/>
          </p:cNvSpPr>
          <p:nvPr>
            <p:ph type="body" idx="15"/>
          </p:nvPr>
        </p:nvSpPr>
        <p:spPr>
          <a:xfrm>
            <a:off x="6619590" y="4057962"/>
            <a:ext cx="18312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shots – 3">
  <p:cSld name="1_Headshots –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2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82"/>
          <p:cNvSpPr>
            <a:spLocks noGrp="1"/>
          </p:cNvSpPr>
          <p:nvPr>
            <p:ph type="pic" idx="2"/>
          </p:nvPr>
        </p:nvSpPr>
        <p:spPr>
          <a:xfrm>
            <a:off x="1723549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65" name="Google Shape;565;p82"/>
          <p:cNvSpPr>
            <a:spLocks noGrp="1"/>
          </p:cNvSpPr>
          <p:nvPr>
            <p:ph type="pic" idx="3"/>
          </p:nvPr>
        </p:nvSpPr>
        <p:spPr>
          <a:xfrm>
            <a:off x="3698951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66" name="Google Shape;566;p82"/>
          <p:cNvSpPr>
            <a:spLocks noGrp="1"/>
          </p:cNvSpPr>
          <p:nvPr>
            <p:ph type="pic" idx="4"/>
          </p:nvPr>
        </p:nvSpPr>
        <p:spPr>
          <a:xfrm>
            <a:off x="5689262" y="14106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cxnSp>
        <p:nvCxnSpPr>
          <p:cNvPr id="567" name="Google Shape;567;p82"/>
          <p:cNvCxnSpPr/>
          <p:nvPr/>
        </p:nvCxnSpPr>
        <p:spPr>
          <a:xfrm>
            <a:off x="1732862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8" name="Google Shape;568;p82"/>
          <p:cNvSpPr txBox="1">
            <a:spLocks noGrp="1"/>
          </p:cNvSpPr>
          <p:nvPr>
            <p:ph type="body" idx="1"/>
          </p:nvPr>
        </p:nvSpPr>
        <p:spPr>
          <a:xfrm>
            <a:off x="1646711" y="3241583"/>
            <a:ext cx="1822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9" name="Google Shape;569;p82"/>
          <p:cNvSpPr txBox="1">
            <a:spLocks noGrp="1"/>
          </p:cNvSpPr>
          <p:nvPr>
            <p:ph type="body" idx="5"/>
          </p:nvPr>
        </p:nvSpPr>
        <p:spPr>
          <a:xfrm>
            <a:off x="1651777" y="4057962"/>
            <a:ext cx="18228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70" name="Google Shape;570;p82"/>
          <p:cNvCxnSpPr/>
          <p:nvPr/>
        </p:nvCxnSpPr>
        <p:spPr>
          <a:xfrm>
            <a:off x="3704515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1" name="Google Shape;571;p82"/>
          <p:cNvSpPr txBox="1">
            <a:spLocks noGrp="1"/>
          </p:cNvSpPr>
          <p:nvPr>
            <p:ph type="body" idx="6"/>
          </p:nvPr>
        </p:nvSpPr>
        <p:spPr>
          <a:xfrm>
            <a:off x="3618365" y="3241583"/>
            <a:ext cx="1836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2" name="Google Shape;572;p82"/>
          <p:cNvSpPr txBox="1">
            <a:spLocks noGrp="1"/>
          </p:cNvSpPr>
          <p:nvPr>
            <p:ph type="body" idx="7"/>
          </p:nvPr>
        </p:nvSpPr>
        <p:spPr>
          <a:xfrm>
            <a:off x="3623431" y="4057962"/>
            <a:ext cx="1836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73" name="Google Shape;573;p82"/>
          <p:cNvCxnSpPr/>
          <p:nvPr/>
        </p:nvCxnSpPr>
        <p:spPr>
          <a:xfrm>
            <a:off x="5690310" y="38855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4" name="Google Shape;574;p82"/>
          <p:cNvSpPr txBox="1">
            <a:spLocks noGrp="1"/>
          </p:cNvSpPr>
          <p:nvPr>
            <p:ph type="body" idx="8"/>
          </p:nvPr>
        </p:nvSpPr>
        <p:spPr>
          <a:xfrm>
            <a:off x="5604160" y="3241583"/>
            <a:ext cx="1831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5" name="Google Shape;575;p82"/>
          <p:cNvSpPr txBox="1">
            <a:spLocks noGrp="1"/>
          </p:cNvSpPr>
          <p:nvPr>
            <p:ph type="body" idx="9"/>
          </p:nvPr>
        </p:nvSpPr>
        <p:spPr>
          <a:xfrm>
            <a:off x="5609226" y="4057962"/>
            <a:ext cx="18312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82"/>
          <p:cNvSpPr txBox="1">
            <a:spLocks noGrp="1"/>
          </p:cNvSpPr>
          <p:nvPr>
            <p:ph type="title"/>
          </p:nvPr>
        </p:nvSpPr>
        <p:spPr>
          <a:xfrm>
            <a:off x="654117" y="411706"/>
            <a:ext cx="78159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shots – 2">
  <p:cSld name="1_Headshots –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3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83"/>
          <p:cNvSpPr>
            <a:spLocks noGrp="1"/>
          </p:cNvSpPr>
          <p:nvPr>
            <p:ph type="pic" idx="2"/>
          </p:nvPr>
        </p:nvSpPr>
        <p:spPr>
          <a:xfrm>
            <a:off x="2825902" y="15632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80" name="Google Shape;580;p83"/>
          <p:cNvSpPr>
            <a:spLocks noGrp="1"/>
          </p:cNvSpPr>
          <p:nvPr>
            <p:ph type="pic" idx="3"/>
          </p:nvPr>
        </p:nvSpPr>
        <p:spPr>
          <a:xfrm>
            <a:off x="4801304" y="1563216"/>
            <a:ext cx="1746000" cy="1626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cxnSp>
        <p:nvCxnSpPr>
          <p:cNvPr id="581" name="Google Shape;581;p83"/>
          <p:cNvCxnSpPr/>
          <p:nvPr/>
        </p:nvCxnSpPr>
        <p:spPr>
          <a:xfrm>
            <a:off x="2835215" y="40381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2" name="Google Shape;582;p83"/>
          <p:cNvSpPr txBox="1">
            <a:spLocks noGrp="1"/>
          </p:cNvSpPr>
          <p:nvPr>
            <p:ph type="body" idx="1"/>
          </p:nvPr>
        </p:nvSpPr>
        <p:spPr>
          <a:xfrm>
            <a:off x="2749064" y="3394184"/>
            <a:ext cx="1822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3" name="Google Shape;583;p83"/>
          <p:cNvSpPr txBox="1">
            <a:spLocks noGrp="1"/>
          </p:cNvSpPr>
          <p:nvPr>
            <p:ph type="body" idx="4"/>
          </p:nvPr>
        </p:nvSpPr>
        <p:spPr>
          <a:xfrm>
            <a:off x="2754130" y="4210562"/>
            <a:ext cx="18228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4" name="Google Shape;584;p83"/>
          <p:cNvCxnSpPr/>
          <p:nvPr/>
        </p:nvCxnSpPr>
        <p:spPr>
          <a:xfrm>
            <a:off x="4806869" y="4038189"/>
            <a:ext cx="4536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5" name="Google Shape;585;p83"/>
          <p:cNvSpPr txBox="1">
            <a:spLocks noGrp="1"/>
          </p:cNvSpPr>
          <p:nvPr>
            <p:ph type="body" idx="5"/>
          </p:nvPr>
        </p:nvSpPr>
        <p:spPr>
          <a:xfrm>
            <a:off x="4720718" y="3394184"/>
            <a:ext cx="1836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9473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25"/>
              <a:buFont typeface="Helvetica Neue"/>
              <a:buNone/>
              <a:defRPr sz="14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83"/>
          <p:cNvSpPr txBox="1">
            <a:spLocks noGrp="1"/>
          </p:cNvSpPr>
          <p:nvPr>
            <p:ph type="body" idx="6"/>
          </p:nvPr>
        </p:nvSpPr>
        <p:spPr>
          <a:xfrm>
            <a:off x="4725784" y="4210562"/>
            <a:ext cx="1836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83"/>
          <p:cNvSpPr txBox="1">
            <a:spLocks noGrp="1"/>
          </p:cNvSpPr>
          <p:nvPr>
            <p:ph type="title"/>
          </p:nvPr>
        </p:nvSpPr>
        <p:spPr>
          <a:xfrm>
            <a:off x="654117" y="411706"/>
            <a:ext cx="78159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shot w/ Bio">
  <p:cSld name="1_Headshot w/ Bi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4"/>
          <p:cNvSpPr txBox="1">
            <a:spLocks noGrp="1"/>
          </p:cNvSpPr>
          <p:nvPr>
            <p:ph type="title"/>
          </p:nvPr>
        </p:nvSpPr>
        <p:spPr>
          <a:xfrm>
            <a:off x="654118" y="607904"/>
            <a:ext cx="391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0" name="Google Shape;590;p84"/>
          <p:cNvCxnSpPr/>
          <p:nvPr/>
        </p:nvCxnSpPr>
        <p:spPr>
          <a:xfrm>
            <a:off x="723139" y="2274674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1" name="Google Shape;591;p84"/>
          <p:cNvSpPr>
            <a:spLocks noGrp="1"/>
          </p:cNvSpPr>
          <p:nvPr>
            <p:ph type="pic" idx="2"/>
          </p:nvPr>
        </p:nvSpPr>
        <p:spPr>
          <a:xfrm>
            <a:off x="5584372" y="-15"/>
            <a:ext cx="355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92" name="Google Shape;592;p84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84"/>
          <p:cNvSpPr txBox="1">
            <a:spLocks noGrp="1"/>
          </p:cNvSpPr>
          <p:nvPr>
            <p:ph type="body" idx="1"/>
          </p:nvPr>
        </p:nvSpPr>
        <p:spPr>
          <a:xfrm>
            <a:off x="652927" y="2469340"/>
            <a:ext cx="3919200" cy="1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4" name="Google Shape;594;p84"/>
          <p:cNvSpPr txBox="1">
            <a:spLocks noGrp="1"/>
          </p:cNvSpPr>
          <p:nvPr>
            <p:ph type="body" idx="3"/>
          </p:nvPr>
        </p:nvSpPr>
        <p:spPr>
          <a:xfrm>
            <a:off x="652926" y="1773128"/>
            <a:ext cx="3919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meline">
  <p:cSld name="1_Time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6" name="Google Shape;596;p85"/>
          <p:cNvCxnSpPr/>
          <p:nvPr/>
        </p:nvCxnSpPr>
        <p:spPr>
          <a:xfrm>
            <a:off x="746523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7" name="Google Shape;597;p85"/>
          <p:cNvSpPr txBox="1">
            <a:spLocks noGrp="1"/>
          </p:cNvSpPr>
          <p:nvPr>
            <p:ph type="body" idx="1"/>
          </p:nvPr>
        </p:nvSpPr>
        <p:spPr>
          <a:xfrm>
            <a:off x="637392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8" name="Google Shape;598;p8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9" name="Google Shape;599;p85"/>
          <p:cNvCxnSpPr/>
          <p:nvPr/>
        </p:nvCxnSpPr>
        <p:spPr>
          <a:xfrm>
            <a:off x="0" y="2312374"/>
            <a:ext cx="92010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0" name="Google Shape;600;p85"/>
          <p:cNvCxnSpPr/>
          <p:nvPr/>
        </p:nvCxnSpPr>
        <p:spPr>
          <a:xfrm>
            <a:off x="2386492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1" name="Google Shape;601;p85"/>
          <p:cNvCxnSpPr/>
          <p:nvPr/>
        </p:nvCxnSpPr>
        <p:spPr>
          <a:xfrm>
            <a:off x="4022747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2" name="Google Shape;602;p85"/>
          <p:cNvCxnSpPr/>
          <p:nvPr/>
        </p:nvCxnSpPr>
        <p:spPr>
          <a:xfrm>
            <a:off x="5661303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3" name="Google Shape;603;p85"/>
          <p:cNvCxnSpPr/>
          <p:nvPr/>
        </p:nvCxnSpPr>
        <p:spPr>
          <a:xfrm>
            <a:off x="7299859" y="2183158"/>
            <a:ext cx="0" cy="24810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4" name="Google Shape;604;p85"/>
          <p:cNvSpPr txBox="1">
            <a:spLocks noGrp="1"/>
          </p:cNvSpPr>
          <p:nvPr>
            <p:ph type="body" idx="2"/>
          </p:nvPr>
        </p:nvSpPr>
        <p:spPr>
          <a:xfrm>
            <a:off x="637392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5" name="Google Shape;605;p85"/>
          <p:cNvSpPr txBox="1">
            <a:spLocks noGrp="1"/>
          </p:cNvSpPr>
          <p:nvPr>
            <p:ph type="body" idx="3"/>
          </p:nvPr>
        </p:nvSpPr>
        <p:spPr>
          <a:xfrm>
            <a:off x="2276621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6" name="Google Shape;606;p85"/>
          <p:cNvSpPr txBox="1">
            <a:spLocks noGrp="1"/>
          </p:cNvSpPr>
          <p:nvPr>
            <p:ph type="body" idx="4"/>
          </p:nvPr>
        </p:nvSpPr>
        <p:spPr>
          <a:xfrm>
            <a:off x="2276621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7" name="Google Shape;607;p85"/>
          <p:cNvSpPr txBox="1">
            <a:spLocks noGrp="1"/>
          </p:cNvSpPr>
          <p:nvPr>
            <p:ph type="body" idx="5"/>
          </p:nvPr>
        </p:nvSpPr>
        <p:spPr>
          <a:xfrm>
            <a:off x="3899124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8" name="Google Shape;608;p85"/>
          <p:cNvSpPr txBox="1">
            <a:spLocks noGrp="1"/>
          </p:cNvSpPr>
          <p:nvPr>
            <p:ph type="body" idx="6"/>
          </p:nvPr>
        </p:nvSpPr>
        <p:spPr>
          <a:xfrm>
            <a:off x="3899124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9" name="Google Shape;609;p85"/>
          <p:cNvSpPr txBox="1">
            <a:spLocks noGrp="1"/>
          </p:cNvSpPr>
          <p:nvPr>
            <p:ph type="body" idx="7"/>
          </p:nvPr>
        </p:nvSpPr>
        <p:spPr>
          <a:xfrm>
            <a:off x="5555080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0" name="Google Shape;610;p85"/>
          <p:cNvSpPr txBox="1">
            <a:spLocks noGrp="1"/>
          </p:cNvSpPr>
          <p:nvPr>
            <p:ph type="body" idx="8"/>
          </p:nvPr>
        </p:nvSpPr>
        <p:spPr>
          <a:xfrm>
            <a:off x="5555080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1" name="Google Shape;611;p85"/>
          <p:cNvSpPr txBox="1">
            <a:spLocks noGrp="1"/>
          </p:cNvSpPr>
          <p:nvPr>
            <p:ph type="body" idx="9"/>
          </p:nvPr>
        </p:nvSpPr>
        <p:spPr>
          <a:xfrm>
            <a:off x="7194309" y="2592187"/>
            <a:ext cx="13605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500"/>
              <a:buFont typeface="Helvetica Neue"/>
              <a:buNone/>
              <a:defRPr sz="1500" b="1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2" name="Google Shape;612;p85"/>
          <p:cNvSpPr txBox="1">
            <a:spLocks noGrp="1"/>
          </p:cNvSpPr>
          <p:nvPr>
            <p:ph type="body" idx="13"/>
          </p:nvPr>
        </p:nvSpPr>
        <p:spPr>
          <a:xfrm>
            <a:off x="7194309" y="2935790"/>
            <a:ext cx="1360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Helvetica Neue"/>
              <a:buNone/>
              <a:defRPr sz="10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3" name="Google Shape;613;p85"/>
          <p:cNvSpPr txBox="1">
            <a:spLocks noGrp="1"/>
          </p:cNvSpPr>
          <p:nvPr>
            <p:ph type="title"/>
          </p:nvPr>
        </p:nvSpPr>
        <p:spPr>
          <a:xfrm>
            <a:off x="654117" y="411706"/>
            <a:ext cx="78159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ixed Page 1">
  <p:cSld name="1_Mixed Pag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86"/>
          <p:cNvSpPr/>
          <p:nvPr/>
        </p:nvSpPr>
        <p:spPr>
          <a:xfrm>
            <a:off x="654118" y="2124430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17" name="Google Shape;617;p86"/>
          <p:cNvSpPr txBox="1">
            <a:spLocks noGrp="1"/>
          </p:cNvSpPr>
          <p:nvPr>
            <p:ph type="body" idx="1"/>
          </p:nvPr>
        </p:nvSpPr>
        <p:spPr>
          <a:xfrm>
            <a:off x="654118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8" name="Google Shape;618;p86"/>
          <p:cNvSpPr/>
          <p:nvPr/>
        </p:nvSpPr>
        <p:spPr>
          <a:xfrm>
            <a:off x="2987510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</a:t>
            </a:r>
            <a:endParaRPr/>
          </a:p>
        </p:txBody>
      </p:sp>
      <p:sp>
        <p:nvSpPr>
          <p:cNvPr id="619" name="Google Shape;619;p86"/>
          <p:cNvSpPr txBox="1">
            <a:spLocks noGrp="1"/>
          </p:cNvSpPr>
          <p:nvPr>
            <p:ph type="body" idx="2"/>
          </p:nvPr>
        </p:nvSpPr>
        <p:spPr>
          <a:xfrm>
            <a:off x="2987510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0" name="Google Shape;620;p86"/>
          <p:cNvSpPr/>
          <p:nvPr/>
        </p:nvSpPr>
        <p:spPr>
          <a:xfrm>
            <a:off x="5304176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621" name="Google Shape;621;p86"/>
          <p:cNvSpPr txBox="1">
            <a:spLocks noGrp="1"/>
          </p:cNvSpPr>
          <p:nvPr>
            <p:ph type="body" idx="3"/>
          </p:nvPr>
        </p:nvSpPr>
        <p:spPr>
          <a:xfrm>
            <a:off x="5304176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 Light"/>
              <a:buNone/>
              <a:defRPr sz="1125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2" name="Google Shape;622;p86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4384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23" name="Google Shape;623;p86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ixed Page 1 – Long Headline">
  <p:cSld name="1_Mixed Page 1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87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4384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27" name="Google Shape;627;p87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8" name="Google Shape;628;p87"/>
          <p:cNvSpPr/>
          <p:nvPr/>
        </p:nvSpPr>
        <p:spPr>
          <a:xfrm>
            <a:off x="654118" y="2124430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29" name="Google Shape;629;p87"/>
          <p:cNvSpPr txBox="1">
            <a:spLocks noGrp="1"/>
          </p:cNvSpPr>
          <p:nvPr>
            <p:ph type="body" idx="1"/>
          </p:nvPr>
        </p:nvSpPr>
        <p:spPr>
          <a:xfrm>
            <a:off x="654118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0" name="Google Shape;630;p87"/>
          <p:cNvSpPr/>
          <p:nvPr/>
        </p:nvSpPr>
        <p:spPr>
          <a:xfrm>
            <a:off x="2987510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</a:t>
            </a:r>
            <a:endParaRPr/>
          </a:p>
        </p:txBody>
      </p:sp>
      <p:sp>
        <p:nvSpPr>
          <p:cNvPr id="631" name="Google Shape;631;p87"/>
          <p:cNvSpPr txBox="1">
            <a:spLocks noGrp="1"/>
          </p:cNvSpPr>
          <p:nvPr>
            <p:ph type="body" idx="2"/>
          </p:nvPr>
        </p:nvSpPr>
        <p:spPr>
          <a:xfrm>
            <a:off x="2987510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87"/>
          <p:cNvSpPr/>
          <p:nvPr/>
        </p:nvSpPr>
        <p:spPr>
          <a:xfrm>
            <a:off x="5304176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633" name="Google Shape;633;p87"/>
          <p:cNvSpPr txBox="1">
            <a:spLocks noGrp="1"/>
          </p:cNvSpPr>
          <p:nvPr>
            <p:ph type="body" idx="3"/>
          </p:nvPr>
        </p:nvSpPr>
        <p:spPr>
          <a:xfrm>
            <a:off x="5304176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 Light"/>
              <a:buNone/>
              <a:defRPr sz="1125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ixed Page 2">
  <p:cSld name="1_Mixed Pag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8"/>
          <p:cNvSpPr>
            <a:spLocks noGrp="1"/>
          </p:cNvSpPr>
          <p:nvPr>
            <p:ph type="pic" idx="2"/>
          </p:nvPr>
        </p:nvSpPr>
        <p:spPr>
          <a:xfrm>
            <a:off x="5584372" y="-15"/>
            <a:ext cx="355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36" name="Google Shape;636;p88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88"/>
          <p:cNvSpPr/>
          <p:nvPr/>
        </p:nvSpPr>
        <p:spPr>
          <a:xfrm>
            <a:off x="654118" y="2124430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38" name="Google Shape;638;p88"/>
          <p:cNvSpPr txBox="1">
            <a:spLocks noGrp="1"/>
          </p:cNvSpPr>
          <p:nvPr>
            <p:ph type="body" idx="1"/>
          </p:nvPr>
        </p:nvSpPr>
        <p:spPr>
          <a:xfrm>
            <a:off x="654118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9" name="Google Shape;639;p88"/>
          <p:cNvSpPr/>
          <p:nvPr/>
        </p:nvSpPr>
        <p:spPr>
          <a:xfrm>
            <a:off x="2987510" y="2124430"/>
            <a:ext cx="2051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</a:t>
            </a:r>
            <a:endParaRPr/>
          </a:p>
        </p:txBody>
      </p:sp>
      <p:sp>
        <p:nvSpPr>
          <p:cNvPr id="640" name="Google Shape;640;p88"/>
          <p:cNvSpPr txBox="1">
            <a:spLocks noGrp="1"/>
          </p:cNvSpPr>
          <p:nvPr>
            <p:ph type="body" idx="3"/>
          </p:nvPr>
        </p:nvSpPr>
        <p:spPr>
          <a:xfrm>
            <a:off x="2987510" y="2839804"/>
            <a:ext cx="20511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Helvetica Neue"/>
              <a:buNone/>
              <a:defRPr sz="1125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1" name="Google Shape;641;p88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4384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2" name="Google Shape;642;p88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ixed Page 3">
  <p:cSld name="1_Mixed Pag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9"/>
          <p:cNvSpPr/>
          <p:nvPr/>
        </p:nvSpPr>
        <p:spPr>
          <a:xfrm>
            <a:off x="6172200" y="-33454"/>
            <a:ext cx="29718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89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89"/>
          <p:cNvSpPr/>
          <p:nvPr/>
        </p:nvSpPr>
        <p:spPr>
          <a:xfrm>
            <a:off x="6649987" y="790836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47" name="Google Shape;647;p89"/>
          <p:cNvSpPr txBox="1">
            <a:spLocks noGrp="1"/>
          </p:cNvSpPr>
          <p:nvPr>
            <p:ph type="body" idx="1"/>
          </p:nvPr>
        </p:nvSpPr>
        <p:spPr>
          <a:xfrm>
            <a:off x="6649987" y="1531238"/>
            <a:ext cx="20511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171616"/>
              </a:buClr>
              <a:buSzPts val="1125"/>
              <a:buFont typeface="Helvetica Neue"/>
              <a:buNone/>
              <a:defRPr sz="1125" b="0" i="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8" name="Google Shape;648;p89"/>
          <p:cNvSpPr/>
          <p:nvPr/>
        </p:nvSpPr>
        <p:spPr>
          <a:xfrm>
            <a:off x="6649987" y="2619636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49" name="Google Shape;649;p89"/>
          <p:cNvSpPr txBox="1">
            <a:spLocks noGrp="1"/>
          </p:cNvSpPr>
          <p:nvPr>
            <p:ph type="body" idx="2"/>
          </p:nvPr>
        </p:nvSpPr>
        <p:spPr>
          <a:xfrm>
            <a:off x="6649987" y="3360038"/>
            <a:ext cx="2051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171616"/>
              </a:buClr>
              <a:buSzPts val="1125"/>
              <a:buFont typeface="Helvetica Neue"/>
              <a:buNone/>
              <a:defRPr sz="1125" b="0" i="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50" name="Google Shape;650;p89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1" name="Google Shape;651;p89"/>
          <p:cNvSpPr txBox="1">
            <a:spLocks noGrp="1"/>
          </p:cNvSpPr>
          <p:nvPr>
            <p:ph type="body" idx="3"/>
          </p:nvPr>
        </p:nvSpPr>
        <p:spPr>
          <a:xfrm>
            <a:off x="652926" y="1619570"/>
            <a:ext cx="4710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2" name="Google Shape;652;p89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4709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ixed Page 3 – Long Headline">
  <p:cSld name="1_Mixed Page 3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0"/>
          <p:cNvSpPr/>
          <p:nvPr/>
        </p:nvSpPr>
        <p:spPr>
          <a:xfrm>
            <a:off x="6172200" y="-33454"/>
            <a:ext cx="29718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0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90"/>
          <p:cNvSpPr txBox="1">
            <a:spLocks noGrp="1"/>
          </p:cNvSpPr>
          <p:nvPr>
            <p:ph type="body" idx="1"/>
          </p:nvPr>
        </p:nvSpPr>
        <p:spPr>
          <a:xfrm>
            <a:off x="652926" y="2137839"/>
            <a:ext cx="4710900" cy="2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7" name="Google Shape;657;p90"/>
          <p:cNvSpPr/>
          <p:nvPr/>
        </p:nvSpPr>
        <p:spPr>
          <a:xfrm>
            <a:off x="6649987" y="790836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58" name="Google Shape;658;p90"/>
          <p:cNvSpPr txBox="1">
            <a:spLocks noGrp="1"/>
          </p:cNvSpPr>
          <p:nvPr>
            <p:ph type="body" idx="2"/>
          </p:nvPr>
        </p:nvSpPr>
        <p:spPr>
          <a:xfrm>
            <a:off x="6649987" y="1531238"/>
            <a:ext cx="20511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171616"/>
              </a:buClr>
              <a:buSzPts val="1125"/>
              <a:buFont typeface="Helvetica Neue"/>
              <a:buNone/>
              <a:defRPr sz="1125" b="0" i="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9" name="Google Shape;659;p90"/>
          <p:cNvSpPr/>
          <p:nvPr/>
        </p:nvSpPr>
        <p:spPr>
          <a:xfrm>
            <a:off x="6649987" y="2619636"/>
            <a:ext cx="21207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60" name="Google Shape;660;p90"/>
          <p:cNvSpPr txBox="1">
            <a:spLocks noGrp="1"/>
          </p:cNvSpPr>
          <p:nvPr>
            <p:ph type="body" idx="3"/>
          </p:nvPr>
        </p:nvSpPr>
        <p:spPr>
          <a:xfrm>
            <a:off x="6649987" y="3360038"/>
            <a:ext cx="2051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rgbClr val="171616"/>
              </a:buClr>
              <a:buSzPts val="1125"/>
              <a:buFont typeface="Helvetica Neue"/>
              <a:buNone/>
              <a:defRPr sz="1125" b="0" i="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90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47097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62" name="Google Shape;662;p90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s – 6">
  <p:cSld name="1_Logos –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1"/>
          <p:cNvSpPr/>
          <p:nvPr/>
        </p:nvSpPr>
        <p:spPr>
          <a:xfrm>
            <a:off x="3928820" y="-33454"/>
            <a:ext cx="52152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1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6" name="Google Shape;666;p91"/>
          <p:cNvSpPr>
            <a:spLocks noGrp="1"/>
          </p:cNvSpPr>
          <p:nvPr>
            <p:ph type="pic" idx="2"/>
          </p:nvPr>
        </p:nvSpPr>
        <p:spPr>
          <a:xfrm>
            <a:off x="4344040" y="450442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67" name="Google Shape;667;p91"/>
          <p:cNvSpPr>
            <a:spLocks noGrp="1"/>
          </p:cNvSpPr>
          <p:nvPr>
            <p:ph type="pic" idx="3"/>
          </p:nvPr>
        </p:nvSpPr>
        <p:spPr>
          <a:xfrm>
            <a:off x="6656166" y="450442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68" name="Google Shape;668;p91"/>
          <p:cNvSpPr>
            <a:spLocks noGrp="1"/>
          </p:cNvSpPr>
          <p:nvPr>
            <p:ph type="pic" idx="4"/>
          </p:nvPr>
        </p:nvSpPr>
        <p:spPr>
          <a:xfrm>
            <a:off x="4344040" y="1954778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69" name="Google Shape;669;p91"/>
          <p:cNvSpPr>
            <a:spLocks noGrp="1"/>
          </p:cNvSpPr>
          <p:nvPr>
            <p:ph type="pic" idx="5"/>
          </p:nvPr>
        </p:nvSpPr>
        <p:spPr>
          <a:xfrm>
            <a:off x="6656166" y="1954778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0" name="Google Shape;670;p91"/>
          <p:cNvSpPr>
            <a:spLocks noGrp="1"/>
          </p:cNvSpPr>
          <p:nvPr>
            <p:ph type="pic" idx="6"/>
          </p:nvPr>
        </p:nvSpPr>
        <p:spPr>
          <a:xfrm>
            <a:off x="4344040" y="3444365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1" name="Google Shape;671;p91"/>
          <p:cNvSpPr>
            <a:spLocks noGrp="1"/>
          </p:cNvSpPr>
          <p:nvPr>
            <p:ph type="pic" idx="7"/>
          </p:nvPr>
        </p:nvSpPr>
        <p:spPr>
          <a:xfrm>
            <a:off x="6656166" y="3444365"/>
            <a:ext cx="20568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2" name="Google Shape;672;p91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2685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73" name="Google Shape;673;p91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s – 9">
  <p:cSld name="1_Logos – 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2"/>
          <p:cNvSpPr/>
          <p:nvPr/>
        </p:nvSpPr>
        <p:spPr>
          <a:xfrm>
            <a:off x="3928820" y="-33454"/>
            <a:ext cx="5215200" cy="52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92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92"/>
          <p:cNvSpPr>
            <a:spLocks noGrp="1"/>
          </p:cNvSpPr>
          <p:nvPr>
            <p:ph type="pic" idx="2"/>
          </p:nvPr>
        </p:nvSpPr>
        <p:spPr>
          <a:xfrm>
            <a:off x="5853324" y="465290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8" name="Google Shape;678;p92"/>
          <p:cNvSpPr>
            <a:spLocks noGrp="1"/>
          </p:cNvSpPr>
          <p:nvPr>
            <p:ph type="pic" idx="3"/>
          </p:nvPr>
        </p:nvSpPr>
        <p:spPr>
          <a:xfrm>
            <a:off x="7416799" y="465290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9" name="Google Shape;679;p92"/>
          <p:cNvSpPr>
            <a:spLocks noGrp="1"/>
          </p:cNvSpPr>
          <p:nvPr>
            <p:ph type="pic" idx="4"/>
          </p:nvPr>
        </p:nvSpPr>
        <p:spPr>
          <a:xfrm>
            <a:off x="5853324" y="1954778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0" name="Google Shape;680;p92"/>
          <p:cNvSpPr>
            <a:spLocks noGrp="1"/>
          </p:cNvSpPr>
          <p:nvPr>
            <p:ph type="pic" idx="5"/>
          </p:nvPr>
        </p:nvSpPr>
        <p:spPr>
          <a:xfrm>
            <a:off x="7416799" y="1954778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1" name="Google Shape;681;p92"/>
          <p:cNvSpPr>
            <a:spLocks noGrp="1"/>
          </p:cNvSpPr>
          <p:nvPr>
            <p:ph type="pic" idx="6"/>
          </p:nvPr>
        </p:nvSpPr>
        <p:spPr>
          <a:xfrm>
            <a:off x="5853324" y="3425344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2" name="Google Shape;682;p92"/>
          <p:cNvSpPr>
            <a:spLocks noGrp="1"/>
          </p:cNvSpPr>
          <p:nvPr>
            <p:ph type="pic" idx="7"/>
          </p:nvPr>
        </p:nvSpPr>
        <p:spPr>
          <a:xfrm>
            <a:off x="7416799" y="3425344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3" name="Google Shape;683;p92"/>
          <p:cNvSpPr>
            <a:spLocks noGrp="1"/>
          </p:cNvSpPr>
          <p:nvPr>
            <p:ph type="pic" idx="8"/>
          </p:nvPr>
        </p:nvSpPr>
        <p:spPr>
          <a:xfrm>
            <a:off x="4289848" y="465290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4" name="Google Shape;684;p92"/>
          <p:cNvSpPr>
            <a:spLocks noGrp="1"/>
          </p:cNvSpPr>
          <p:nvPr>
            <p:ph type="pic" idx="9"/>
          </p:nvPr>
        </p:nvSpPr>
        <p:spPr>
          <a:xfrm>
            <a:off x="4289848" y="1954778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5" name="Google Shape;685;p92"/>
          <p:cNvSpPr>
            <a:spLocks noGrp="1"/>
          </p:cNvSpPr>
          <p:nvPr>
            <p:ph type="pic" idx="13"/>
          </p:nvPr>
        </p:nvSpPr>
        <p:spPr>
          <a:xfrm>
            <a:off x="4289848" y="3425344"/>
            <a:ext cx="1363200" cy="123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6" name="Google Shape;686;p92"/>
          <p:cNvSpPr txBox="1">
            <a:spLocks noGrp="1"/>
          </p:cNvSpPr>
          <p:nvPr>
            <p:ph type="title"/>
          </p:nvPr>
        </p:nvSpPr>
        <p:spPr>
          <a:xfrm>
            <a:off x="654118" y="561006"/>
            <a:ext cx="2260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87" name="Google Shape;687;p92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, Pie Chart">
  <p:cSld name="1_Graph, Pie Char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3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0941" y="662139"/>
            <a:ext cx="3441000" cy="3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93"/>
          <p:cNvSpPr/>
          <p:nvPr/>
        </p:nvSpPr>
        <p:spPr>
          <a:xfrm>
            <a:off x="7083937" y="2053410"/>
            <a:ext cx="1215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92" name="Google Shape;692;p93"/>
          <p:cNvSpPr/>
          <p:nvPr/>
        </p:nvSpPr>
        <p:spPr>
          <a:xfrm>
            <a:off x="5592446" y="2053410"/>
            <a:ext cx="121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0054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693" name="Google Shape;693;p93"/>
          <p:cNvSpPr/>
          <p:nvPr/>
        </p:nvSpPr>
        <p:spPr>
          <a:xfrm>
            <a:off x="5935327" y="1206098"/>
            <a:ext cx="12156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cxnSp>
        <p:nvCxnSpPr>
          <p:cNvPr id="694" name="Google Shape;694;p93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5" name="Google Shape;695;p93"/>
          <p:cNvSpPr txBox="1">
            <a:spLocks noGrp="1"/>
          </p:cNvSpPr>
          <p:nvPr>
            <p:ph type="body" idx="1"/>
          </p:nvPr>
        </p:nvSpPr>
        <p:spPr>
          <a:xfrm>
            <a:off x="652926" y="1619570"/>
            <a:ext cx="3615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6" name="Google Shape;696;p93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614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, Pie Chart – Long Headline">
  <p:cSld name="1_Graph, Pie Char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9" name="Google Shape;699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0941" y="662139"/>
            <a:ext cx="3441000" cy="34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94"/>
          <p:cNvSpPr/>
          <p:nvPr/>
        </p:nvSpPr>
        <p:spPr>
          <a:xfrm>
            <a:off x="7083937" y="2053410"/>
            <a:ext cx="1215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701" name="Google Shape;701;p94"/>
          <p:cNvSpPr/>
          <p:nvPr/>
        </p:nvSpPr>
        <p:spPr>
          <a:xfrm>
            <a:off x="5592446" y="2053410"/>
            <a:ext cx="121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00543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702" name="Google Shape;702;p94"/>
          <p:cNvSpPr/>
          <p:nvPr/>
        </p:nvSpPr>
        <p:spPr>
          <a:xfrm>
            <a:off x="5935327" y="1206098"/>
            <a:ext cx="12156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XX%</a:t>
            </a:r>
            <a:endParaRPr/>
          </a:p>
        </p:txBody>
      </p:sp>
      <p:sp>
        <p:nvSpPr>
          <p:cNvPr id="703" name="Google Shape;703;p94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3256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94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2565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05" name="Google Shape;705;p94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, Bar Chart">
  <p:cSld name="1_Graph, Bar Char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1007" y="1196008"/>
            <a:ext cx="3387600" cy="275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9" name="Google Shape;709;p95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0" name="Google Shape;710;p95"/>
          <p:cNvSpPr txBox="1">
            <a:spLocks noGrp="1"/>
          </p:cNvSpPr>
          <p:nvPr>
            <p:ph type="body" idx="1"/>
          </p:nvPr>
        </p:nvSpPr>
        <p:spPr>
          <a:xfrm>
            <a:off x="652926" y="1619570"/>
            <a:ext cx="3615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1" name="Google Shape;711;p95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614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Graph, Bar Chart – Long Headline">
  <p:cSld name="2_Graph, Bar Chart – Long Headlin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6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4" name="Google Shape;714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1007" y="1196008"/>
            <a:ext cx="3387600" cy="27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96"/>
          <p:cNvSpPr txBox="1">
            <a:spLocks noGrp="1"/>
          </p:cNvSpPr>
          <p:nvPr>
            <p:ph type="title"/>
          </p:nvPr>
        </p:nvSpPr>
        <p:spPr>
          <a:xfrm>
            <a:off x="654119" y="561006"/>
            <a:ext cx="32565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96"/>
          <p:cNvSpPr txBox="1">
            <a:spLocks noGrp="1"/>
          </p:cNvSpPr>
          <p:nvPr>
            <p:ph type="body" idx="1"/>
          </p:nvPr>
        </p:nvSpPr>
        <p:spPr>
          <a:xfrm>
            <a:off x="652927" y="2137838"/>
            <a:ext cx="32565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17" name="Google Shape;717;p96"/>
          <p:cNvCxnSpPr/>
          <p:nvPr/>
        </p:nvCxnSpPr>
        <p:spPr>
          <a:xfrm>
            <a:off x="723139" y="1892432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, Line Chart">
  <p:cSld name="1_Graph, Line Char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7"/>
          <p:cNvSpPr txBox="1">
            <a:spLocks noGrp="1"/>
          </p:cNvSpPr>
          <p:nvPr>
            <p:ph type="sldNum" idx="12"/>
          </p:nvPr>
        </p:nvSpPr>
        <p:spPr>
          <a:xfrm>
            <a:off x="689775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0" name="Google Shape;720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23" y="1196008"/>
            <a:ext cx="2572800" cy="253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1" name="Google Shape;721;p97"/>
          <p:cNvCxnSpPr/>
          <p:nvPr/>
        </p:nvCxnSpPr>
        <p:spPr>
          <a:xfrm>
            <a:off x="723139" y="1374165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2" name="Google Shape;722;p97"/>
          <p:cNvSpPr txBox="1">
            <a:spLocks noGrp="1"/>
          </p:cNvSpPr>
          <p:nvPr>
            <p:ph type="body" idx="1"/>
          </p:nvPr>
        </p:nvSpPr>
        <p:spPr>
          <a:xfrm>
            <a:off x="652926" y="1619570"/>
            <a:ext cx="3615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3" name="Google Shape;723;p97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3614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osing Slide">
  <p:cSld name="1_Clos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8"/>
          <p:cNvSpPr txBox="1">
            <a:spLocks noGrp="1"/>
          </p:cNvSpPr>
          <p:nvPr>
            <p:ph type="ctrTitle"/>
          </p:nvPr>
        </p:nvSpPr>
        <p:spPr>
          <a:xfrm>
            <a:off x="4616450" y="1449023"/>
            <a:ext cx="41571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50"/>
              <a:buFont typeface="Helvetica Neue"/>
              <a:buNone/>
              <a:defRPr sz="465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26" name="Google Shape;726;p98"/>
          <p:cNvCxnSpPr/>
          <p:nvPr/>
        </p:nvCxnSpPr>
        <p:spPr>
          <a:xfrm>
            <a:off x="4693444" y="3179536"/>
            <a:ext cx="575100" cy="0"/>
          </a:xfrm>
          <a:prstGeom prst="straightConnector1">
            <a:avLst/>
          </a:prstGeom>
          <a:noFill/>
          <a:ln w="69850" cap="flat" cmpd="sng">
            <a:solidFill>
              <a:srgbClr val="FDBB3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7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83" Type="http://schemas.openxmlformats.org/officeDocument/2006/relationships/slideLayout" Target="../slideLayouts/slideLayout9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image" Target="../media/image1.jpg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53519" y="407817"/>
            <a:ext cx="78867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53519" y="2387285"/>
            <a:ext cx="78618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DBB30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Helvetica Neue"/>
              <a:buNone/>
              <a:defRPr sz="135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  <p:sldLayoutId id="2147483732" r:id="rId74"/>
    <p:sldLayoutId id="2147483733" r:id="rId75"/>
    <p:sldLayoutId id="2147483734" r:id="rId76"/>
    <p:sldLayoutId id="2147483735" r:id="rId77"/>
    <p:sldLayoutId id="2147483736" r:id="rId78"/>
    <p:sldLayoutId id="2147483737" r:id="rId79"/>
    <p:sldLayoutId id="2147483738" r:id="rId80"/>
    <p:sldLayoutId id="2147483739" r:id="rId81"/>
    <p:sldLayoutId id="2147483740" r:id="rId82"/>
    <p:sldLayoutId id="2147483741" r:id="rId83"/>
    <p:sldLayoutId id="2147483742" r:id="rId84"/>
    <p:sldLayoutId id="2147483743" r:id="rId8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9"/>
          <p:cNvSpPr txBox="1">
            <a:spLocks noGrp="1"/>
          </p:cNvSpPr>
          <p:nvPr>
            <p:ph type="ctrTitle"/>
          </p:nvPr>
        </p:nvSpPr>
        <p:spPr>
          <a:xfrm>
            <a:off x="4616450" y="1119584"/>
            <a:ext cx="4197000" cy="2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50"/>
              <a:buFont typeface="Helvetica Neue"/>
              <a:buNone/>
            </a:pPr>
            <a:r>
              <a:rPr lang="en"/>
              <a:t>The Rating Seekers</a:t>
            </a:r>
            <a:endParaRPr/>
          </a:p>
        </p:txBody>
      </p:sp>
      <p:sp>
        <p:nvSpPr>
          <p:cNvPr id="732" name="Google Shape;732;p99"/>
          <p:cNvSpPr txBox="1">
            <a:spLocks noGrp="1"/>
          </p:cNvSpPr>
          <p:nvPr>
            <p:ph type="subTitle" idx="1"/>
          </p:nvPr>
        </p:nvSpPr>
        <p:spPr>
          <a:xfrm>
            <a:off x="4616450" y="3588398"/>
            <a:ext cx="38490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Helvetica Neue"/>
              <a:buNone/>
            </a:pPr>
            <a:r>
              <a:rPr lang="en"/>
              <a:t>By Kyril Panfilov and Surbhi Prasad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0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Applied</a:t>
            </a:r>
            <a:endParaRPr/>
          </a:p>
        </p:txBody>
      </p:sp>
      <p:sp>
        <p:nvSpPr>
          <p:cNvPr id="738" name="Google Shape;738;p100"/>
          <p:cNvSpPr txBox="1"/>
          <p:nvPr/>
        </p:nvSpPr>
        <p:spPr>
          <a:xfrm>
            <a:off x="598475" y="1506900"/>
            <a:ext cx="8075100" cy="3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15" b="1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Factorization (Pytorch)</a:t>
            </a:r>
            <a:endParaRPr sz="5015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694" algn="l" rtl="0">
              <a:lnSpc>
                <a:spcPct val="142222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4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and training user and item embeddings and multiplying the embedding matrices U*V to estimate predictions.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215" b="1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Embedding Vectorization</a:t>
            </a:r>
            <a:endParaRPr sz="5015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694" algn="l" rtl="0">
              <a:lnSpc>
                <a:spcPct val="142222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4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user and item embeddings again, but also adding context and item features by concatenating the features(with or without context and item feature)  into a concatenated x vector with the label 1 or 0 as the target column.Instead of a matrix multiplication model, this technique transforms the problem into a tabular data set.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694" algn="l" rtl="0">
              <a:lnSpc>
                <a:spcPct val="14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4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Tried NeuMF where combined MF and Embedding Vectorization using MLP.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015" b="1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Ensemble Modeling</a:t>
            </a:r>
            <a:endParaRPr sz="5015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7106" algn="l" rtl="0">
              <a:lnSpc>
                <a:spcPct val="150588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●"/>
            </a:pPr>
            <a:r>
              <a:rPr lang="en" sz="4315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created separate model for users of all combinations: new users-old items,old users-old items,new users-new items,old users-new items and ensembled the probabilities for each to predict on test set.</a:t>
            </a:r>
            <a:endParaRPr sz="5015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7106" algn="l" rtl="0">
              <a:lnSpc>
                <a:spcPct val="1505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3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selected models with similar performance on the data set using different features and hyperparameters, then averaged the test probabilities of each model to create an ensemble model.</a:t>
            </a:r>
            <a:endParaRPr sz="42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1" indent="0" algn="l" rtl="0">
              <a:lnSpc>
                <a:spcPct val="16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None/>
            </a:pPr>
            <a:endParaRPr sz="2400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1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Created</a:t>
            </a:r>
            <a:endParaRPr/>
          </a:p>
        </p:txBody>
      </p:sp>
      <p:sp>
        <p:nvSpPr>
          <p:cNvPr id="744" name="Google Shape;744;p101"/>
          <p:cNvSpPr txBox="1"/>
          <p:nvPr/>
        </p:nvSpPr>
        <p:spPr>
          <a:xfrm>
            <a:off x="603025" y="1470350"/>
            <a:ext cx="8235600" cy="3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15" b="1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Negative Sampling</a:t>
            </a:r>
            <a:endParaRPr sz="5015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5519" algn="l" rtl="0">
              <a:lnSpc>
                <a:spcPct val="142222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95470"/>
              <a:buFont typeface="Helvetica Neue"/>
              <a:buChar char="●"/>
            </a:pPr>
            <a:r>
              <a:rPr lang="en" sz="44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First, we applied 1:4 ,1:2 sampling, where for every positive sample, we included four zero samples to be able to calculate probabilities.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694" algn="l" rtl="0">
              <a:lnSpc>
                <a:spcPct val="14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415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Later, we chose a 1:1 negative sampling technique which gave us better results.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694" algn="l" rtl="0">
              <a:lnSpc>
                <a:spcPct val="14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4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also tried item category freq based probabilistic sampling(weighted sampling based on items)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694" algn="l" rtl="0">
              <a:lnSpc>
                <a:spcPct val="14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4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also implemented Negative Sampling batch wise so that our negative samples change in every epoch.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215" b="1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 User Sampling</a:t>
            </a:r>
            <a:endParaRPr sz="5015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694" algn="l" rtl="0">
              <a:lnSpc>
                <a:spcPct val="142222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4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help our model account for unknown users in validation and testing data, we sampled a fraction of our test data, and replaced the users with an unknown label.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694" algn="l" rtl="0">
              <a:lnSpc>
                <a:spcPct val="1422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4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allowed us to keep the real training data, while also using actual data to estimate a random user. We experimented with sampling different portions of data from 0.01 to 0.3 as a hyperparameter.</a:t>
            </a:r>
            <a:endParaRPr sz="44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015" b="1">
                <a:solidFill>
                  <a:srgbClr val="FDBB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and Item Frequency</a:t>
            </a:r>
            <a:endParaRPr sz="5015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7106" algn="l" rtl="0">
              <a:lnSpc>
                <a:spcPct val="150588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</a:pPr>
            <a:r>
              <a:rPr lang="en" sz="4315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a column that measured how many times the item and user appeared in the training data. The idea was to help the model identify popular items and power users.</a:t>
            </a:r>
            <a:endParaRPr sz="421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1" indent="0" algn="l" rtl="0">
              <a:lnSpc>
                <a:spcPct val="16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None/>
            </a:pPr>
            <a:endParaRPr sz="2400" b="1">
              <a:solidFill>
                <a:srgbClr val="FDBB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2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750" name="Google Shape;750;p102"/>
          <p:cNvSpPr txBox="1">
            <a:spLocks noGrp="1"/>
          </p:cNvSpPr>
          <p:nvPr>
            <p:ph type="body" idx="1"/>
          </p:nvPr>
        </p:nvSpPr>
        <p:spPr>
          <a:xfrm>
            <a:off x="654125" y="1488425"/>
            <a:ext cx="7037700" cy="31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Hyperparameters Tested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07975" algn="l" rtl="0">
              <a:lnSpc>
                <a:spcPct val="140588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Unknowns sampled as a proportion of training data: [0.05, 0.3]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Negative sampling ratios of ones to zeros: [1:1, 1:4]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Hidden layers: [10, 20, 30, 40, 50, 100, 200]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Embedding size for users, items, item features, and context features: [10, 20, 30, 40, 50, 100, 200]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Model dropout: [0, 0.001, 0.01, 0.1]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DataLoader batch size: [1000, 2000, 3000, len(dataset)/2, len(dataset)/5, len(dataset)]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Training epoch: [3, 5, 10, 20, 50]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Learning rate: [0.001, 0.001, 0.01, 0.03, 0.1, 0.3, 1]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Helvetica Neue"/>
              <a:buChar char="●"/>
            </a:pPr>
            <a:r>
              <a:rPr lang="en" sz="1250"/>
              <a:t>Weight decay: [1e-5, 0.0001, 0.001, 0.01, 0.1]</a:t>
            </a:r>
            <a:endParaRPr sz="12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3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756" name="Google Shape;756;p103"/>
          <p:cNvSpPr txBox="1">
            <a:spLocks noGrp="1"/>
          </p:cNvSpPr>
          <p:nvPr>
            <p:ph type="body" idx="1"/>
          </p:nvPr>
        </p:nvSpPr>
        <p:spPr>
          <a:xfrm>
            <a:off x="654125" y="1643125"/>
            <a:ext cx="3656700" cy="28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Model 1: Matrix Factorization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2067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Best hyperparameters: 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Embedding size: 100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Epochs: 25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Learning rate: 0.1,0.01,0.001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Weight decay: 1e-5</a:t>
            </a:r>
            <a:endParaRPr sz="1450" b="1">
              <a:solidFill>
                <a:srgbClr val="FDBB30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Results: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2067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Train loss: 0.513</a:t>
            </a:r>
            <a:endParaRPr sz="1450">
              <a:solidFill>
                <a:srgbClr val="FFFF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Valid loss: 0.487</a:t>
            </a:r>
            <a:endParaRPr sz="1450">
              <a:solidFill>
                <a:srgbClr val="FFFF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Test loss: 0.49</a:t>
            </a:r>
            <a:endParaRPr sz="1450">
              <a:solidFill>
                <a:srgbClr val="FFFFFF"/>
              </a:solidFill>
            </a:endParaRPr>
          </a:p>
        </p:txBody>
      </p:sp>
      <p:sp>
        <p:nvSpPr>
          <p:cNvPr id="757" name="Google Shape;757;p103"/>
          <p:cNvSpPr txBox="1">
            <a:spLocks noGrp="1"/>
          </p:cNvSpPr>
          <p:nvPr>
            <p:ph type="body" idx="1"/>
          </p:nvPr>
        </p:nvSpPr>
        <p:spPr>
          <a:xfrm>
            <a:off x="5121475" y="1569950"/>
            <a:ext cx="3543600" cy="313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Model 2: Vectorization Sequential NN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2067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Best hyperparameters: 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Embedding size: 100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Epochs: 15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Learning rate: 0.01,0.03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Weight decay: 0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Dropout:0.01</a:t>
            </a:r>
            <a:endParaRPr sz="14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Results: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2067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Train loss: 0.355</a:t>
            </a:r>
            <a:endParaRPr sz="1450">
              <a:solidFill>
                <a:srgbClr val="FFFF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Valid loss: 0.375</a:t>
            </a:r>
            <a:endParaRPr sz="1450">
              <a:solidFill>
                <a:srgbClr val="FFFF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Test loss: 0.43</a:t>
            </a:r>
            <a:endParaRPr sz="1450" b="1">
              <a:solidFill>
                <a:srgbClr val="FDBB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4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763" name="Google Shape;763;p104"/>
          <p:cNvSpPr txBox="1">
            <a:spLocks noGrp="1"/>
          </p:cNvSpPr>
          <p:nvPr>
            <p:ph type="body" idx="1"/>
          </p:nvPr>
        </p:nvSpPr>
        <p:spPr>
          <a:xfrm>
            <a:off x="654125" y="1537050"/>
            <a:ext cx="3847500" cy="31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Model 3: NeuMF (MF+MLP)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2067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Best hyperparameters: 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Embedding size: 64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Hidden Layers=3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Epochs: 43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Learning rate: 0.1,0.01,0.001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Weight decay: 1e-3, 1e-5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Dropout: p=0.2</a:t>
            </a:r>
            <a:endParaRPr sz="14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Results: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2067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Train loss: 0.423</a:t>
            </a:r>
            <a:endParaRPr sz="1450">
              <a:solidFill>
                <a:srgbClr val="FFFF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Valid loss: 0.455</a:t>
            </a:r>
            <a:endParaRPr sz="1450">
              <a:solidFill>
                <a:srgbClr val="FFFF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Test loss: 0.446</a:t>
            </a:r>
            <a:endParaRPr sz="1450">
              <a:solidFill>
                <a:srgbClr val="FFFFFF"/>
              </a:solidFill>
            </a:endParaRPr>
          </a:p>
        </p:txBody>
      </p:sp>
      <p:sp>
        <p:nvSpPr>
          <p:cNvPr id="764" name="Google Shape;764;p104"/>
          <p:cNvSpPr txBox="1">
            <a:spLocks noGrp="1"/>
          </p:cNvSpPr>
          <p:nvPr>
            <p:ph type="body" idx="1"/>
          </p:nvPr>
        </p:nvSpPr>
        <p:spPr>
          <a:xfrm>
            <a:off x="4982700" y="1431150"/>
            <a:ext cx="3656400" cy="338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Model 2: Ensemble of 4 models (User New, Old user, New Item, Old Item)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2067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Best hyperparameters: 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Embedding size: 50,100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Epochs: 32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Learning rate: 0.03</a:t>
            </a:r>
            <a:endParaRPr sz="1450">
              <a:solidFill>
                <a:srgbClr val="FFFFFF"/>
              </a:solidFill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○"/>
            </a:pPr>
            <a:r>
              <a:rPr lang="en" sz="1450">
                <a:solidFill>
                  <a:srgbClr val="FFFFFF"/>
                </a:solidFill>
              </a:rPr>
              <a:t>Weight decay: 0</a:t>
            </a:r>
            <a:endParaRPr sz="14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FDBB30"/>
                </a:solidFill>
              </a:rPr>
              <a:t>Results:</a:t>
            </a:r>
            <a:endParaRPr sz="1450" b="1">
              <a:solidFill>
                <a:srgbClr val="FDBB30"/>
              </a:solidFill>
            </a:endParaRPr>
          </a:p>
          <a:p>
            <a:pPr marL="457200" lvl="0" indent="-32067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Train loss: 0.437</a:t>
            </a:r>
            <a:endParaRPr sz="1450">
              <a:solidFill>
                <a:srgbClr val="FFFF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Valid loss: 0.492</a:t>
            </a:r>
            <a:endParaRPr sz="1450">
              <a:solidFill>
                <a:srgbClr val="FFFFFF"/>
              </a:solidFill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●"/>
            </a:pPr>
            <a:r>
              <a:rPr lang="en" sz="1450">
                <a:solidFill>
                  <a:srgbClr val="FFFFFF"/>
                </a:solidFill>
              </a:rPr>
              <a:t>Test loss: 0.452</a:t>
            </a:r>
            <a:endParaRPr sz="1450" b="1">
              <a:solidFill>
                <a:srgbClr val="FDBB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5"/>
          <p:cNvSpPr txBox="1">
            <a:spLocks noGrp="1"/>
          </p:cNvSpPr>
          <p:nvPr>
            <p:ph type="title"/>
          </p:nvPr>
        </p:nvSpPr>
        <p:spPr>
          <a:xfrm>
            <a:off x="367893" y="598198"/>
            <a:ext cx="5828700" cy="559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770" name="Google Shape;770;p105"/>
          <p:cNvSpPr txBox="1">
            <a:spLocks noGrp="1"/>
          </p:cNvSpPr>
          <p:nvPr>
            <p:ph type="body" idx="1"/>
          </p:nvPr>
        </p:nvSpPr>
        <p:spPr>
          <a:xfrm>
            <a:off x="661575" y="1026650"/>
            <a:ext cx="8176800" cy="126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 dirty="0">
                <a:solidFill>
                  <a:srgbClr val="FFD966"/>
                </a:solidFill>
              </a:rPr>
              <a:t>Final Model: Ensemble Model </a:t>
            </a:r>
            <a:endParaRPr sz="1450" b="1" dirty="0">
              <a:solidFill>
                <a:srgbClr val="FFD966"/>
              </a:solidFill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50" b="1" dirty="0">
                <a:solidFill>
                  <a:srgbClr val="FFD966"/>
                </a:solidFill>
              </a:rPr>
              <a:t>Average of Predictions of top 2 models (Vectorization + </a:t>
            </a:r>
            <a:r>
              <a:rPr lang="en" sz="1450" b="1" dirty="0" err="1">
                <a:solidFill>
                  <a:srgbClr val="FFD966"/>
                </a:solidFill>
              </a:rPr>
              <a:t>NeuMF</a:t>
            </a:r>
            <a:r>
              <a:rPr lang="en" sz="1450" b="1" dirty="0">
                <a:solidFill>
                  <a:srgbClr val="FFD966"/>
                </a:solidFill>
              </a:rPr>
              <a:t>) : Test Loss: 0.418</a:t>
            </a:r>
            <a:endParaRPr dirty="0">
              <a:solidFill>
                <a:srgbClr val="FFD966"/>
              </a:solidFill>
            </a:endParaRPr>
          </a:p>
        </p:txBody>
      </p:sp>
      <p:sp>
        <p:nvSpPr>
          <p:cNvPr id="771" name="Google Shape;771;p105"/>
          <p:cNvSpPr txBox="1">
            <a:spLocks noGrp="1"/>
          </p:cNvSpPr>
          <p:nvPr>
            <p:ph type="body" idx="1"/>
          </p:nvPr>
        </p:nvSpPr>
        <p:spPr>
          <a:xfrm>
            <a:off x="1105550" y="2295350"/>
            <a:ext cx="3543600" cy="217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FDBB30"/>
                </a:solidFill>
              </a:rPr>
              <a:t>Model 2: Vectorization Sequential NN</a:t>
            </a:r>
            <a:endParaRPr sz="1150" b="1">
              <a:solidFill>
                <a:srgbClr val="FDBB30"/>
              </a:solidFill>
            </a:endParaRPr>
          </a:p>
          <a:p>
            <a:pPr marL="457200" lvl="0" indent="-30162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150"/>
              <a:buChar char="●"/>
            </a:pPr>
            <a:r>
              <a:rPr lang="en" sz="1150">
                <a:solidFill>
                  <a:srgbClr val="FFFFFF"/>
                </a:solidFill>
              </a:rPr>
              <a:t>Best hyperparameters: </a:t>
            </a:r>
            <a:endParaRPr sz="115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>
                <a:solidFill>
                  <a:srgbClr val="FFFFFF"/>
                </a:solidFill>
              </a:rPr>
              <a:t>Embedding size: 100</a:t>
            </a:r>
            <a:endParaRPr sz="115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>
                <a:solidFill>
                  <a:srgbClr val="FFFFFF"/>
                </a:solidFill>
              </a:rPr>
              <a:t>Epochs: 15</a:t>
            </a:r>
            <a:endParaRPr sz="115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>
                <a:solidFill>
                  <a:srgbClr val="FFFFFF"/>
                </a:solidFill>
              </a:rPr>
              <a:t>Learning rate: 0.01,0.03</a:t>
            </a:r>
            <a:endParaRPr sz="115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>
                <a:solidFill>
                  <a:srgbClr val="FFFFFF"/>
                </a:solidFill>
              </a:rPr>
              <a:t>Weight decay: 0</a:t>
            </a:r>
            <a:endParaRPr sz="115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>
                <a:solidFill>
                  <a:srgbClr val="FFFFFF"/>
                </a:solidFill>
              </a:rPr>
              <a:t>Dropout:0.01</a:t>
            </a:r>
            <a:endParaRPr sz="11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rgbClr val="FDBB30"/>
                </a:solidFill>
              </a:rPr>
              <a:t>Results:</a:t>
            </a:r>
            <a:endParaRPr sz="1150" b="1">
              <a:solidFill>
                <a:srgbClr val="FDBB30"/>
              </a:solidFill>
            </a:endParaRPr>
          </a:p>
          <a:p>
            <a:pPr marL="457200" lvl="0" indent="-30162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150"/>
              <a:buChar char="●"/>
            </a:pPr>
            <a:r>
              <a:rPr lang="en" sz="1150">
                <a:solidFill>
                  <a:srgbClr val="FFFFFF"/>
                </a:solidFill>
              </a:rPr>
              <a:t>Train loss: 0.355</a:t>
            </a:r>
            <a:endParaRPr sz="1150">
              <a:solidFill>
                <a:srgbClr val="FFFFFF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●"/>
            </a:pPr>
            <a:r>
              <a:rPr lang="en" sz="1150">
                <a:solidFill>
                  <a:srgbClr val="FFFFFF"/>
                </a:solidFill>
              </a:rPr>
              <a:t>Valid loss: 0.375</a:t>
            </a:r>
            <a:endParaRPr sz="1150">
              <a:solidFill>
                <a:srgbClr val="FFFFFF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●"/>
            </a:pPr>
            <a:r>
              <a:rPr lang="en" sz="1150">
                <a:solidFill>
                  <a:srgbClr val="FFFFFF"/>
                </a:solidFill>
              </a:rPr>
              <a:t>Test loss: 0.43</a:t>
            </a:r>
            <a:endParaRPr sz="1150" b="1">
              <a:solidFill>
                <a:srgbClr val="FDBB30"/>
              </a:solidFill>
            </a:endParaRPr>
          </a:p>
        </p:txBody>
      </p:sp>
      <p:sp>
        <p:nvSpPr>
          <p:cNvPr id="772" name="Google Shape;772;p105"/>
          <p:cNvSpPr txBox="1">
            <a:spLocks noGrp="1"/>
          </p:cNvSpPr>
          <p:nvPr>
            <p:ph type="body" idx="1"/>
          </p:nvPr>
        </p:nvSpPr>
        <p:spPr>
          <a:xfrm>
            <a:off x="4649150" y="2272725"/>
            <a:ext cx="3847500" cy="246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rgbClr val="FDBB30"/>
                </a:solidFill>
              </a:rPr>
              <a:t>Model 3: </a:t>
            </a:r>
            <a:r>
              <a:rPr lang="en" sz="1150" b="1" dirty="0" err="1">
                <a:solidFill>
                  <a:srgbClr val="FDBB30"/>
                </a:solidFill>
              </a:rPr>
              <a:t>NeuMF</a:t>
            </a:r>
            <a:r>
              <a:rPr lang="en" sz="1150" b="1" dirty="0">
                <a:solidFill>
                  <a:srgbClr val="FDBB30"/>
                </a:solidFill>
              </a:rPr>
              <a:t> (MF+MLP)</a:t>
            </a:r>
            <a:endParaRPr sz="1150" b="1" dirty="0">
              <a:solidFill>
                <a:srgbClr val="FDBB30"/>
              </a:solidFill>
            </a:endParaRPr>
          </a:p>
          <a:p>
            <a:pPr marL="457200" lvl="0" indent="-30162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150"/>
              <a:buChar char="●"/>
            </a:pPr>
            <a:r>
              <a:rPr lang="en" sz="1150" dirty="0">
                <a:solidFill>
                  <a:srgbClr val="FFFFFF"/>
                </a:solidFill>
              </a:rPr>
              <a:t>Best hyperparameters: </a:t>
            </a:r>
            <a:endParaRPr sz="1150" dirty="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 dirty="0">
                <a:solidFill>
                  <a:srgbClr val="FFFFFF"/>
                </a:solidFill>
              </a:rPr>
              <a:t>Embedding size: 64</a:t>
            </a:r>
            <a:endParaRPr sz="1150" dirty="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 dirty="0">
                <a:solidFill>
                  <a:srgbClr val="FFFFFF"/>
                </a:solidFill>
              </a:rPr>
              <a:t>Hidden Layers</a:t>
            </a:r>
            <a:r>
              <a:rPr lang="en" sz="1150">
                <a:solidFill>
                  <a:srgbClr val="FFFFFF"/>
                </a:solidFill>
              </a:rPr>
              <a:t>=30</a:t>
            </a:r>
            <a:endParaRPr sz="1150" dirty="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 dirty="0">
                <a:solidFill>
                  <a:srgbClr val="FFFFFF"/>
                </a:solidFill>
              </a:rPr>
              <a:t>Epochs: 43</a:t>
            </a:r>
            <a:endParaRPr sz="1150" dirty="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 dirty="0">
                <a:solidFill>
                  <a:srgbClr val="FFFFFF"/>
                </a:solidFill>
              </a:rPr>
              <a:t>Learning rate: 0.1,0.01,0.001</a:t>
            </a:r>
            <a:endParaRPr sz="1150" dirty="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 dirty="0">
                <a:solidFill>
                  <a:srgbClr val="FFFFFF"/>
                </a:solidFill>
              </a:rPr>
              <a:t>Weight decay: 1e-3, 1e-5</a:t>
            </a:r>
            <a:endParaRPr sz="1150" dirty="0">
              <a:solidFill>
                <a:srgbClr val="FFFFFF"/>
              </a:solidFill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○"/>
            </a:pPr>
            <a:r>
              <a:rPr lang="en" sz="1150" dirty="0">
                <a:solidFill>
                  <a:srgbClr val="FFFFFF"/>
                </a:solidFill>
              </a:rPr>
              <a:t>Dropout: p=0.2</a:t>
            </a:r>
            <a:endParaRPr sz="115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rgbClr val="FDBB30"/>
                </a:solidFill>
              </a:rPr>
              <a:t>Results:</a:t>
            </a:r>
            <a:endParaRPr sz="1150" b="1" dirty="0">
              <a:solidFill>
                <a:srgbClr val="FDBB30"/>
              </a:solidFill>
            </a:endParaRPr>
          </a:p>
          <a:p>
            <a:pPr marL="457200" lvl="0" indent="-301625" algn="l" rtl="0"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150"/>
              <a:buChar char="●"/>
            </a:pPr>
            <a:r>
              <a:rPr lang="en" sz="1150" dirty="0">
                <a:solidFill>
                  <a:srgbClr val="FFFFFF"/>
                </a:solidFill>
              </a:rPr>
              <a:t>Train loss: 0.423</a:t>
            </a:r>
            <a:endParaRPr sz="1150" dirty="0">
              <a:solidFill>
                <a:srgbClr val="FFFFFF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●"/>
            </a:pPr>
            <a:r>
              <a:rPr lang="en" sz="1150" dirty="0">
                <a:solidFill>
                  <a:srgbClr val="FFFFFF"/>
                </a:solidFill>
              </a:rPr>
              <a:t>Valid loss: 0.455</a:t>
            </a:r>
            <a:endParaRPr sz="1150" dirty="0">
              <a:solidFill>
                <a:srgbClr val="FFFFFF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Char char="●"/>
            </a:pPr>
            <a:r>
              <a:rPr lang="en" sz="1150" dirty="0">
                <a:solidFill>
                  <a:srgbClr val="FFFFFF"/>
                </a:solidFill>
              </a:rPr>
              <a:t>Test loss: 0.446</a:t>
            </a:r>
            <a:endParaRPr sz="11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6"/>
          <p:cNvSpPr txBox="1">
            <a:spLocks noGrp="1"/>
          </p:cNvSpPr>
          <p:nvPr>
            <p:ph type="title"/>
          </p:nvPr>
        </p:nvSpPr>
        <p:spPr>
          <a:xfrm>
            <a:off x="654118" y="632898"/>
            <a:ext cx="5828700" cy="559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778" name="Google Shape;778;p106"/>
          <p:cNvSpPr txBox="1">
            <a:spLocks noGrp="1"/>
          </p:cNvSpPr>
          <p:nvPr>
            <p:ph type="body" idx="1"/>
          </p:nvPr>
        </p:nvSpPr>
        <p:spPr>
          <a:xfrm>
            <a:off x="654125" y="1488425"/>
            <a:ext cx="8045700" cy="32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7975" algn="l" rtl="0">
              <a:lnSpc>
                <a:spcPct val="140588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Arial"/>
              <a:buChar char="●"/>
            </a:pPr>
            <a:r>
              <a:rPr lang="en" sz="1250"/>
              <a:t>Some features are less important and can create more random noise that affects the model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Arial"/>
              <a:buChar char="●"/>
            </a:pPr>
            <a:r>
              <a:rPr lang="en" sz="1250"/>
              <a:t>Implicit ratings are difficult because we have to make assumptions to negative sample the data. </a:t>
            </a:r>
            <a:r>
              <a:rPr lang="en" sz="1250" b="1"/>
              <a:t>This makes negative sampling the most critical part.</a:t>
            </a:r>
            <a:endParaRPr sz="1250" b="1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Arial"/>
              <a:buChar char="●"/>
            </a:pPr>
            <a:r>
              <a:rPr lang="en" sz="1250" b="1"/>
              <a:t>Hyperparameter testing </a:t>
            </a:r>
            <a:r>
              <a:rPr lang="en" sz="1250"/>
              <a:t>was one of the most important parts of the problem that improved our validation loss from 0.49 to 0.43.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Arial"/>
              <a:buChar char="●"/>
            </a:pPr>
            <a:r>
              <a:rPr lang="en" sz="1250"/>
              <a:t>GPU processing can greatly improve hyperparameter testing time cost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Arial"/>
              <a:buChar char="●"/>
            </a:pPr>
            <a:r>
              <a:rPr lang="en" sz="1250"/>
              <a:t>There are different ways to implement recommender systems other than matrix factorization which allow us to use more features e.g. </a:t>
            </a:r>
            <a:r>
              <a:rPr lang="en" sz="1250" b="1"/>
              <a:t>3 layered NN and NeuMF</a:t>
            </a:r>
            <a:r>
              <a:rPr lang="en" sz="1250"/>
              <a:t>.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Arial"/>
              <a:buChar char="●"/>
            </a:pPr>
            <a:r>
              <a:rPr lang="en" sz="1250"/>
              <a:t>Unknown users is an important problem to solve based on content based models since there were many new users in the testing data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Arial"/>
              <a:buChar char="●"/>
            </a:pPr>
            <a:r>
              <a:rPr lang="en" sz="1250"/>
              <a:t>It’s difficult to train users with only a few data points, so a </a:t>
            </a:r>
            <a:r>
              <a:rPr lang="en" sz="1250" b="1"/>
              <a:t>larger batch size</a:t>
            </a:r>
            <a:r>
              <a:rPr lang="en" sz="1250"/>
              <a:t> seemed to improve results</a:t>
            </a:r>
            <a:endParaRPr sz="1250"/>
          </a:p>
          <a:p>
            <a:pPr marL="457200" lvl="0" indent="-307975" algn="l" rtl="0">
              <a:lnSpc>
                <a:spcPct val="1405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Arial"/>
              <a:buChar char="●"/>
            </a:pPr>
            <a:r>
              <a:rPr lang="en" sz="1250" b="1"/>
              <a:t>Ensembling</a:t>
            </a:r>
            <a:r>
              <a:rPr lang="en" sz="1250"/>
              <a:t> different approach models can improve accuracy </a:t>
            </a:r>
            <a:endParaRPr sz="1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Macintosh PowerPoint</Application>
  <PresentationFormat>On-screen Show (16:9)</PresentationFormat>
  <Paragraphs>113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 Neue</vt:lpstr>
      <vt:lpstr>Calibri</vt:lpstr>
      <vt:lpstr>Arial</vt:lpstr>
      <vt:lpstr>Helvetica Neue Light</vt:lpstr>
      <vt:lpstr>Simple Light</vt:lpstr>
      <vt:lpstr>Office Theme</vt:lpstr>
      <vt:lpstr>The Rating Seekers</vt:lpstr>
      <vt:lpstr>Techniques Applied</vt:lpstr>
      <vt:lpstr>Features Created</vt:lpstr>
      <vt:lpstr>Experimental Results</vt:lpstr>
      <vt:lpstr>Experimental Results</vt:lpstr>
      <vt:lpstr>Experimental Results</vt:lpstr>
      <vt:lpstr>Experimental Results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Rating Seekers</dc:title>
  <cp:lastModifiedBy>Surbhi Prasad</cp:lastModifiedBy>
  <cp:revision>1</cp:revision>
  <dcterms:modified xsi:type="dcterms:W3CDTF">2022-03-05T07:30:36Z</dcterms:modified>
</cp:coreProperties>
</file>