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Future Directions for NeoBabel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Expanding Multilingual, Encoder-Free Multimodal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Wider Language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Currently supports only 6 languages</a:t>
            </a:r>
          </a:p>
          <a:p>
            <a:r>
              <a:t>Expand to low-resource and underrepresented languages</a:t>
            </a:r>
          </a:p>
          <a:p>
            <a:r>
              <a:t>Adapt tokenizer and curate multilingual/cultural datasets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More Multimodal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Extend beyond text-to-image generation</a:t>
            </a:r>
          </a:p>
          <a:p>
            <a:r>
              <a:t>Include image captioning, VQA, cross-lingual retrieval</a:t>
            </a:r>
          </a:p>
          <a:p>
            <a:r>
              <a:t>Support natural language-based image editing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Scaling Up Model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Increase parameters for better fluency and alignment</a:t>
            </a:r>
          </a:p>
          <a:p>
            <a:r>
              <a:t>Explore GPT-4 scale architectures</a:t>
            </a:r>
          </a:p>
          <a:p>
            <a:r>
              <a:t>Balance trade-offs between compute and efficiency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Better Data Mixture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Move beyond fixed dataset ratios</a:t>
            </a:r>
          </a:p>
          <a:p>
            <a:r>
              <a:t>Dynamic mixing based on validation performance</a:t>
            </a:r>
          </a:p>
          <a:p>
            <a:r>
              <a:t>Curriculum learning from simple to complex prompts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Cultural &amp; Regional Grounding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 region-specific objects, festivals, and styles</a:t>
            </a:r>
          </a:p>
          <a:p>
            <a:r>
              <a:t>Adapt descriptions to local norms and preferences</a:t>
            </a:r>
          </a:p>
          <a:p>
            <a:r>
              <a:t>Build culturally adaptive AI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Hybrid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 diffusion + autoregressive approaches</a:t>
            </a:r>
          </a:p>
          <a:p>
            <a:r>
              <a:t>Use token-efficient image representations</a:t>
            </a:r>
          </a:p>
          <a:p>
            <a:r>
              <a:t>Extend to video generation with multilingual prompts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Evaluation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stronger multilingual benchmarks</a:t>
            </a:r>
          </a:p>
          <a:p>
            <a:r>
              <a:t>Include fairness, inclusivity, and bias checks</a:t>
            </a:r>
          </a:p>
          <a:p>
            <a:r>
              <a:t>Test for cultural correctness and contextual relevance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NeoBabel has strong multilingual image generation capabilities</a:t>
            </a:r>
          </a:p>
          <a:p>
            <a:r>
              <a:t>Future research can extend languages, tasks, and scalability</a:t>
            </a:r>
          </a:p>
          <a:p>
            <a:r>
              <a:t>Cultural grounding and evaluation are key for inclusivity</a:t>
            </a:r>
          </a:p>
          <a:p>
            <a:r>
              <a:t>Goal: Democratize generative AI for global diversity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