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63" r:id="rId10"/>
    <p:sldId id="286" r:id="rId11"/>
    <p:sldId id="282" r:id="rId12"/>
    <p:sldId id="265" r:id="rId13"/>
    <p:sldId id="266" r:id="rId14"/>
    <p:sldId id="271" r:id="rId15"/>
    <p:sldId id="279" r:id="rId16"/>
    <p:sldId id="268" r:id="rId17"/>
    <p:sldId id="280" r:id="rId18"/>
    <p:sldId id="275" r:id="rId19"/>
    <p:sldId id="272" r:id="rId20"/>
    <p:sldId id="273" r:id="rId21"/>
    <p:sldId id="284" r:id="rId22"/>
    <p:sldId id="269" r:id="rId23"/>
    <p:sldId id="274" r:id="rId24"/>
    <p:sldId id="270" r:id="rId25"/>
    <p:sldId id="283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6132"/>
  </p:normalViewPr>
  <p:slideViewPr>
    <p:cSldViewPr snapToGrid="0">
      <p:cViewPr varScale="1">
        <p:scale>
          <a:sx n="108" d="100"/>
          <a:sy n="108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16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1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18A87-5CE7-48CB-884F-2041C52C8B2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2C0E42-CCAF-41DF-B9D0-027B9D189BC3}">
      <dgm:prSet/>
      <dgm:spPr/>
      <dgm:t>
        <a:bodyPr/>
        <a:lstStyle/>
        <a:p>
          <a:r>
            <a:rPr lang="en-US" b="1"/>
            <a:t>Increasing Prevalence of Machine-Generated Text:</a:t>
          </a:r>
          <a:endParaRPr lang="en-US"/>
        </a:p>
      </dgm:t>
    </dgm:pt>
    <dgm:pt modelId="{C59702B9-0337-423F-80E2-724B7ECE8D86}" type="parTrans" cxnId="{D4AB33BD-A752-4D77-BFE5-FD5A6A6E95F0}">
      <dgm:prSet/>
      <dgm:spPr/>
      <dgm:t>
        <a:bodyPr/>
        <a:lstStyle/>
        <a:p>
          <a:endParaRPr lang="en-US"/>
        </a:p>
      </dgm:t>
    </dgm:pt>
    <dgm:pt modelId="{4E553C6C-C70B-4BF3-9E02-65DB166F9E3E}" type="sibTrans" cxnId="{D4AB33BD-A752-4D77-BFE5-FD5A6A6E95F0}">
      <dgm:prSet/>
      <dgm:spPr/>
      <dgm:t>
        <a:bodyPr/>
        <a:lstStyle/>
        <a:p>
          <a:endParaRPr lang="en-US"/>
        </a:p>
      </dgm:t>
    </dgm:pt>
    <dgm:pt modelId="{26487EF3-E906-47D4-9025-F0DB20108412}">
      <dgm:prSet/>
      <dgm:spPr/>
      <dgm:t>
        <a:bodyPr/>
        <a:lstStyle/>
        <a:p>
          <a:r>
            <a:rPr lang="en-US" b="0" i="0"/>
            <a:t>Deep learning fuels widespread machine-generated text online.</a:t>
          </a:r>
          <a:endParaRPr lang="en-US"/>
        </a:p>
      </dgm:t>
    </dgm:pt>
    <dgm:pt modelId="{DC10225F-2537-463E-8CD3-EA5F660EA855}" type="parTrans" cxnId="{154C672C-AF64-485E-BE15-74307F622C50}">
      <dgm:prSet/>
      <dgm:spPr/>
      <dgm:t>
        <a:bodyPr/>
        <a:lstStyle/>
        <a:p>
          <a:endParaRPr lang="en-US"/>
        </a:p>
      </dgm:t>
    </dgm:pt>
    <dgm:pt modelId="{C794FA9E-5026-4B2F-8D27-9091C3EF83B0}" type="sibTrans" cxnId="{154C672C-AF64-485E-BE15-74307F622C50}">
      <dgm:prSet/>
      <dgm:spPr/>
      <dgm:t>
        <a:bodyPr/>
        <a:lstStyle/>
        <a:p>
          <a:endParaRPr lang="en-US"/>
        </a:p>
      </dgm:t>
    </dgm:pt>
    <dgm:pt modelId="{A63667B9-C303-4559-BB8B-8BFE62326BE9}">
      <dgm:prSet/>
      <dgm:spPr/>
      <dgm:t>
        <a:bodyPr/>
        <a:lstStyle/>
        <a:p>
          <a:r>
            <a:rPr lang="en-US"/>
            <a:t>Pervades digital platforms, from news articles to chatbots.</a:t>
          </a:r>
        </a:p>
        <a:p>
          <a:endParaRPr lang="en-US"/>
        </a:p>
      </dgm:t>
    </dgm:pt>
    <dgm:pt modelId="{CC1B9072-E83E-455E-A749-828119592C92}" type="parTrans" cxnId="{130F2BC1-98CB-40E5-95A9-0804D532D1C0}">
      <dgm:prSet/>
      <dgm:spPr/>
      <dgm:t>
        <a:bodyPr/>
        <a:lstStyle/>
        <a:p>
          <a:endParaRPr lang="en-US"/>
        </a:p>
      </dgm:t>
    </dgm:pt>
    <dgm:pt modelId="{594F2294-5D6D-4F47-94A4-9F2907284AF5}" type="sibTrans" cxnId="{130F2BC1-98CB-40E5-95A9-0804D532D1C0}">
      <dgm:prSet/>
      <dgm:spPr/>
      <dgm:t>
        <a:bodyPr/>
        <a:lstStyle/>
        <a:p>
          <a:endParaRPr lang="en-US"/>
        </a:p>
      </dgm:t>
    </dgm:pt>
    <dgm:pt modelId="{FE416889-4A18-4C06-9D77-54B03C237BF6}">
      <dgm:prSet/>
      <dgm:spPr/>
      <dgm:t>
        <a:bodyPr/>
        <a:lstStyle/>
        <a:p>
          <a:r>
            <a:rPr lang="en-US" b="0" i="0"/>
            <a:t>Blurs lines between human and AI content, raising authenticity concerns.</a:t>
          </a:r>
          <a:endParaRPr lang="en-US"/>
        </a:p>
      </dgm:t>
    </dgm:pt>
    <dgm:pt modelId="{98144630-A9FF-47FA-BDD0-4A1DC2B05090}" type="parTrans" cxnId="{5D514DA3-734F-4BCF-9371-B086A7E165A8}">
      <dgm:prSet/>
      <dgm:spPr/>
      <dgm:t>
        <a:bodyPr/>
        <a:lstStyle/>
        <a:p>
          <a:endParaRPr lang="en-US"/>
        </a:p>
      </dgm:t>
    </dgm:pt>
    <dgm:pt modelId="{BD78F07A-A04C-40A5-AB08-5B5EB72CE482}" type="sibTrans" cxnId="{5D514DA3-734F-4BCF-9371-B086A7E165A8}">
      <dgm:prSet/>
      <dgm:spPr/>
      <dgm:t>
        <a:bodyPr/>
        <a:lstStyle/>
        <a:p>
          <a:endParaRPr lang="en-US"/>
        </a:p>
      </dgm:t>
    </dgm:pt>
    <dgm:pt modelId="{6B3CE81F-A398-A848-AF77-62FCF5D164F3}" type="pres">
      <dgm:prSet presAssocID="{DB918A87-5CE7-48CB-884F-2041C52C8B2E}" presName="linear" presStyleCnt="0">
        <dgm:presLayoutVars>
          <dgm:animLvl val="lvl"/>
          <dgm:resizeHandles val="exact"/>
        </dgm:presLayoutVars>
      </dgm:prSet>
      <dgm:spPr/>
    </dgm:pt>
    <dgm:pt modelId="{83346B85-A752-554B-A078-DD6DDEB9BEC2}" type="pres">
      <dgm:prSet presAssocID="{712C0E42-CCAF-41DF-B9D0-027B9D189B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23AA5E-F359-4844-B499-1B451CF40436}" type="pres">
      <dgm:prSet presAssocID="{4E553C6C-C70B-4BF3-9E02-65DB166F9E3E}" presName="spacer" presStyleCnt="0"/>
      <dgm:spPr/>
    </dgm:pt>
    <dgm:pt modelId="{28713850-B47E-6A42-90B9-E60DCB369CD0}" type="pres">
      <dgm:prSet presAssocID="{26487EF3-E906-47D4-9025-F0DB201084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E590DB4-99FD-9E49-B6FF-4CD8D84BD5FA}" type="pres">
      <dgm:prSet presAssocID="{C794FA9E-5026-4B2F-8D27-9091C3EF83B0}" presName="spacer" presStyleCnt="0"/>
      <dgm:spPr/>
    </dgm:pt>
    <dgm:pt modelId="{09CDB576-8CFB-AD4C-B709-AB292C95BBE7}" type="pres">
      <dgm:prSet presAssocID="{A63667B9-C303-4559-BB8B-8BFE62326BE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B2A068B-868E-A549-BCD1-A411C88F2D69}" type="pres">
      <dgm:prSet presAssocID="{594F2294-5D6D-4F47-94A4-9F2907284AF5}" presName="spacer" presStyleCnt="0"/>
      <dgm:spPr/>
    </dgm:pt>
    <dgm:pt modelId="{85011D13-94A1-A44A-98D8-2D4729946D90}" type="pres">
      <dgm:prSet presAssocID="{FE416889-4A18-4C06-9D77-54B03C237B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4C672C-AF64-485E-BE15-74307F622C50}" srcId="{DB918A87-5CE7-48CB-884F-2041C52C8B2E}" destId="{26487EF3-E906-47D4-9025-F0DB20108412}" srcOrd="1" destOrd="0" parTransId="{DC10225F-2537-463E-8CD3-EA5F660EA855}" sibTransId="{C794FA9E-5026-4B2F-8D27-9091C3EF83B0}"/>
    <dgm:cxn modelId="{015CB660-08A2-074D-B0A7-6E9A1CD1D877}" type="presOf" srcId="{FE416889-4A18-4C06-9D77-54B03C237BF6}" destId="{85011D13-94A1-A44A-98D8-2D4729946D90}" srcOrd="0" destOrd="0" presId="urn:microsoft.com/office/officeart/2005/8/layout/vList2"/>
    <dgm:cxn modelId="{F50D5585-D774-6E41-ACB2-F05E4A8FA1F3}" type="presOf" srcId="{26487EF3-E906-47D4-9025-F0DB20108412}" destId="{28713850-B47E-6A42-90B9-E60DCB369CD0}" srcOrd="0" destOrd="0" presId="urn:microsoft.com/office/officeart/2005/8/layout/vList2"/>
    <dgm:cxn modelId="{5D514DA3-734F-4BCF-9371-B086A7E165A8}" srcId="{DB918A87-5CE7-48CB-884F-2041C52C8B2E}" destId="{FE416889-4A18-4C06-9D77-54B03C237BF6}" srcOrd="3" destOrd="0" parTransId="{98144630-A9FF-47FA-BDD0-4A1DC2B05090}" sibTransId="{BD78F07A-A04C-40A5-AB08-5B5EB72CE482}"/>
    <dgm:cxn modelId="{D4AB33BD-A752-4D77-BFE5-FD5A6A6E95F0}" srcId="{DB918A87-5CE7-48CB-884F-2041C52C8B2E}" destId="{712C0E42-CCAF-41DF-B9D0-027B9D189BC3}" srcOrd="0" destOrd="0" parTransId="{C59702B9-0337-423F-80E2-724B7ECE8D86}" sibTransId="{4E553C6C-C70B-4BF3-9E02-65DB166F9E3E}"/>
    <dgm:cxn modelId="{130F2BC1-98CB-40E5-95A9-0804D532D1C0}" srcId="{DB918A87-5CE7-48CB-884F-2041C52C8B2E}" destId="{A63667B9-C303-4559-BB8B-8BFE62326BE9}" srcOrd="2" destOrd="0" parTransId="{CC1B9072-E83E-455E-A749-828119592C92}" sibTransId="{594F2294-5D6D-4F47-94A4-9F2907284AF5}"/>
    <dgm:cxn modelId="{8016B0C6-F1BB-6847-B275-E9EB1447AFF5}" type="presOf" srcId="{DB918A87-5CE7-48CB-884F-2041C52C8B2E}" destId="{6B3CE81F-A398-A848-AF77-62FCF5D164F3}" srcOrd="0" destOrd="0" presId="urn:microsoft.com/office/officeart/2005/8/layout/vList2"/>
    <dgm:cxn modelId="{21D740E7-B782-9046-B938-68CD43370606}" type="presOf" srcId="{712C0E42-CCAF-41DF-B9D0-027B9D189BC3}" destId="{83346B85-A752-554B-A078-DD6DDEB9BEC2}" srcOrd="0" destOrd="0" presId="urn:microsoft.com/office/officeart/2005/8/layout/vList2"/>
    <dgm:cxn modelId="{1418AEEA-C32F-1140-B34A-B62A00DAC1E4}" type="presOf" srcId="{A63667B9-C303-4559-BB8B-8BFE62326BE9}" destId="{09CDB576-8CFB-AD4C-B709-AB292C95BBE7}" srcOrd="0" destOrd="0" presId="urn:microsoft.com/office/officeart/2005/8/layout/vList2"/>
    <dgm:cxn modelId="{BB5E9BF4-F94C-B444-BBEA-272FF78FCF2A}" type="presParOf" srcId="{6B3CE81F-A398-A848-AF77-62FCF5D164F3}" destId="{83346B85-A752-554B-A078-DD6DDEB9BEC2}" srcOrd="0" destOrd="0" presId="urn:microsoft.com/office/officeart/2005/8/layout/vList2"/>
    <dgm:cxn modelId="{373FCC00-5431-F143-AA09-EC049C0ADA5C}" type="presParOf" srcId="{6B3CE81F-A398-A848-AF77-62FCF5D164F3}" destId="{4423AA5E-F359-4844-B499-1B451CF40436}" srcOrd="1" destOrd="0" presId="urn:microsoft.com/office/officeart/2005/8/layout/vList2"/>
    <dgm:cxn modelId="{4AF9B3BA-1F78-3342-99C3-96DA46E61188}" type="presParOf" srcId="{6B3CE81F-A398-A848-AF77-62FCF5D164F3}" destId="{28713850-B47E-6A42-90B9-E60DCB369CD0}" srcOrd="2" destOrd="0" presId="urn:microsoft.com/office/officeart/2005/8/layout/vList2"/>
    <dgm:cxn modelId="{CD77CBDB-44C7-7046-A22E-02D17987092B}" type="presParOf" srcId="{6B3CE81F-A398-A848-AF77-62FCF5D164F3}" destId="{CE590DB4-99FD-9E49-B6FF-4CD8D84BD5FA}" srcOrd="3" destOrd="0" presId="urn:microsoft.com/office/officeart/2005/8/layout/vList2"/>
    <dgm:cxn modelId="{B45582D6-359D-EA4E-BF69-0596080463FA}" type="presParOf" srcId="{6B3CE81F-A398-A848-AF77-62FCF5D164F3}" destId="{09CDB576-8CFB-AD4C-B709-AB292C95BBE7}" srcOrd="4" destOrd="0" presId="urn:microsoft.com/office/officeart/2005/8/layout/vList2"/>
    <dgm:cxn modelId="{16167177-FBE2-2F40-93B5-E7D5E4CAA25C}" type="presParOf" srcId="{6B3CE81F-A398-A848-AF77-62FCF5D164F3}" destId="{7B2A068B-868E-A549-BCD1-A411C88F2D69}" srcOrd="5" destOrd="0" presId="urn:microsoft.com/office/officeart/2005/8/layout/vList2"/>
    <dgm:cxn modelId="{0BF49DFD-1899-9346-872B-03F6AB765933}" type="presParOf" srcId="{6B3CE81F-A398-A848-AF77-62FCF5D164F3}" destId="{85011D13-94A1-A44A-98D8-2D4729946D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004EF28-D7A8-4439-A92D-CB11C9B9037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8B896-50CF-4BC0-B83A-A2E9CC7C2C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Different classifiers were evaluated on the test dataset, showcasing varying performance.</a:t>
          </a:r>
        </a:p>
      </dgm:t>
    </dgm:pt>
    <dgm:pt modelId="{C3969128-78A5-4B87-9D4E-C3D7B509EAAB}" type="parTrans" cxnId="{76599AB6-4838-46BB-9407-1D17018D46A8}">
      <dgm:prSet/>
      <dgm:spPr/>
      <dgm:t>
        <a:bodyPr/>
        <a:lstStyle/>
        <a:p>
          <a:endParaRPr lang="en-US"/>
        </a:p>
      </dgm:t>
    </dgm:pt>
    <dgm:pt modelId="{CE367AD7-0659-470C-AA66-9653BAB069C8}" type="sibTrans" cxnId="{76599AB6-4838-46BB-9407-1D17018D46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FCC803-0716-43D1-BC1A-C790D9E08E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Ensemble Classifier (RoBERTa + Style + Hybrid) : highest accuracy of 73%, outperforming other classifiers.</a:t>
          </a:r>
        </a:p>
      </dgm:t>
    </dgm:pt>
    <dgm:pt modelId="{8AF26DA5-C6B6-4FC3-BDE5-B13070661C41}" type="parTrans" cxnId="{E4CA9F6B-225B-4F87-A03E-4CD715AB01C7}">
      <dgm:prSet/>
      <dgm:spPr/>
      <dgm:t>
        <a:bodyPr/>
        <a:lstStyle/>
        <a:p>
          <a:endParaRPr lang="en-US"/>
        </a:p>
      </dgm:t>
    </dgm:pt>
    <dgm:pt modelId="{C33A5371-0D1A-4F62-9600-EE0CEA6B42B5}" type="sibTrans" cxnId="{E4CA9F6B-225B-4F87-A03E-4CD715AB01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64BDE2-0A83-476C-8C5F-2A749AD47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Incorporating RoBERTa-based representations along with Stylometric and hybrid features significantly improved classification accuracy.</a:t>
          </a:r>
        </a:p>
      </dgm:t>
    </dgm:pt>
    <dgm:pt modelId="{D1E02C65-2C4A-4F3C-80FD-B1833114D372}" type="parTrans" cxnId="{9525DB39-24AD-4B18-A802-58BAFE8E1F26}">
      <dgm:prSet/>
      <dgm:spPr/>
      <dgm:t>
        <a:bodyPr/>
        <a:lstStyle/>
        <a:p>
          <a:endParaRPr lang="en-US"/>
        </a:p>
      </dgm:t>
    </dgm:pt>
    <dgm:pt modelId="{A261A3C7-34E8-48ED-8604-1209B1B0407A}" type="sibTrans" cxnId="{9525DB39-24AD-4B18-A802-58BAFE8E1F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FFE0C6-E34E-417C-A9C6-3055D1F4C5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Ensemble Classifier's superior performance  attributed to </a:t>
          </a:r>
          <a:r>
            <a:rPr lang="en-US" dirty="0" err="1"/>
            <a:t>RoBERTa's</a:t>
          </a:r>
          <a:r>
            <a:rPr lang="en-US" dirty="0"/>
            <a:t> ability to capture rich contextual information from text.</a:t>
          </a:r>
        </a:p>
      </dgm:t>
    </dgm:pt>
    <dgm:pt modelId="{C67BA2A2-AB86-44ED-8297-10B2968EFE07}" type="parTrans" cxnId="{11371524-C988-41BC-83AB-1F00CD6E3D19}">
      <dgm:prSet/>
      <dgm:spPr/>
      <dgm:t>
        <a:bodyPr/>
        <a:lstStyle/>
        <a:p>
          <a:endParaRPr lang="en-US"/>
        </a:p>
      </dgm:t>
    </dgm:pt>
    <dgm:pt modelId="{9B668A35-4E51-4083-8EAC-0491558B106F}" type="sibTrans" cxnId="{11371524-C988-41BC-83AB-1F00CD6E3D19}">
      <dgm:prSet/>
      <dgm:spPr/>
      <dgm:t>
        <a:bodyPr/>
        <a:lstStyle/>
        <a:p>
          <a:endParaRPr lang="en-US"/>
        </a:p>
      </dgm:t>
    </dgm:pt>
    <dgm:pt modelId="{7E577F47-99FC-4884-84FA-9E954A1C28B8}" type="pres">
      <dgm:prSet presAssocID="{1004EF28-D7A8-4439-A92D-CB11C9B90373}" presName="root" presStyleCnt="0">
        <dgm:presLayoutVars>
          <dgm:dir/>
          <dgm:resizeHandles val="exact"/>
        </dgm:presLayoutVars>
      </dgm:prSet>
      <dgm:spPr/>
    </dgm:pt>
    <dgm:pt modelId="{A6CB89D4-419D-4B84-AF53-B8C7BA470886}" type="pres">
      <dgm:prSet presAssocID="{1004EF28-D7A8-4439-A92D-CB11C9B90373}" presName="container" presStyleCnt="0">
        <dgm:presLayoutVars>
          <dgm:dir/>
          <dgm:resizeHandles val="exact"/>
        </dgm:presLayoutVars>
      </dgm:prSet>
      <dgm:spPr/>
    </dgm:pt>
    <dgm:pt modelId="{36712AFC-3392-4E35-90A1-265A2F1C67A2}" type="pres">
      <dgm:prSet presAssocID="{65D8B896-50CF-4BC0-B83A-A2E9CC7C2CA9}" presName="compNode" presStyleCnt="0"/>
      <dgm:spPr/>
    </dgm:pt>
    <dgm:pt modelId="{F9670571-8BFA-48C6-98D4-4E9D5E5E7BC4}" type="pres">
      <dgm:prSet presAssocID="{65D8B896-50CF-4BC0-B83A-A2E9CC7C2CA9}" presName="iconBgRect" presStyleLbl="bgShp" presStyleIdx="0" presStyleCnt="4"/>
      <dgm:spPr/>
    </dgm:pt>
    <dgm:pt modelId="{B29FED47-AF4C-4EEE-8187-B071E27FCCBF}" type="pres">
      <dgm:prSet presAssocID="{65D8B896-50CF-4BC0-B83A-A2E9CC7C2C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E0DA8D4-5ABF-469F-A76F-4C44D0E4ACBE}" type="pres">
      <dgm:prSet presAssocID="{65D8B896-50CF-4BC0-B83A-A2E9CC7C2CA9}" presName="spaceRect" presStyleCnt="0"/>
      <dgm:spPr/>
    </dgm:pt>
    <dgm:pt modelId="{BDBF7C08-DE88-426B-AD9A-8DA26E3844A1}" type="pres">
      <dgm:prSet presAssocID="{65D8B896-50CF-4BC0-B83A-A2E9CC7C2CA9}" presName="textRect" presStyleLbl="revTx" presStyleIdx="0" presStyleCnt="4">
        <dgm:presLayoutVars>
          <dgm:chMax val="1"/>
          <dgm:chPref val="1"/>
        </dgm:presLayoutVars>
      </dgm:prSet>
      <dgm:spPr/>
    </dgm:pt>
    <dgm:pt modelId="{CA3A84A8-43B3-4F69-9703-5B2B258F4252}" type="pres">
      <dgm:prSet presAssocID="{CE367AD7-0659-470C-AA66-9653BAB069C8}" presName="sibTrans" presStyleLbl="sibTrans2D1" presStyleIdx="0" presStyleCnt="0"/>
      <dgm:spPr/>
    </dgm:pt>
    <dgm:pt modelId="{38DF646F-A711-4B30-B065-BA85A2101252}" type="pres">
      <dgm:prSet presAssocID="{8EFCC803-0716-43D1-BC1A-C790D9E08E9B}" presName="compNode" presStyleCnt="0"/>
      <dgm:spPr/>
    </dgm:pt>
    <dgm:pt modelId="{E03C14F6-EA53-4DE7-BC76-008625B54044}" type="pres">
      <dgm:prSet presAssocID="{8EFCC803-0716-43D1-BC1A-C790D9E08E9B}" presName="iconBgRect" presStyleLbl="bgShp" presStyleIdx="1" presStyleCnt="4"/>
      <dgm:spPr/>
    </dgm:pt>
    <dgm:pt modelId="{4569028A-757E-4723-BB83-D02BEA1FDF05}" type="pres">
      <dgm:prSet presAssocID="{8EFCC803-0716-43D1-BC1A-C790D9E08E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07266E2-C6F9-4B1D-84A3-505672A7BCCB}" type="pres">
      <dgm:prSet presAssocID="{8EFCC803-0716-43D1-BC1A-C790D9E08E9B}" presName="spaceRect" presStyleCnt="0"/>
      <dgm:spPr/>
    </dgm:pt>
    <dgm:pt modelId="{488FCC91-4DEB-49C1-AE3A-A3EB85CF8AE4}" type="pres">
      <dgm:prSet presAssocID="{8EFCC803-0716-43D1-BC1A-C790D9E08E9B}" presName="textRect" presStyleLbl="revTx" presStyleIdx="1" presStyleCnt="4">
        <dgm:presLayoutVars>
          <dgm:chMax val="1"/>
          <dgm:chPref val="1"/>
        </dgm:presLayoutVars>
      </dgm:prSet>
      <dgm:spPr/>
    </dgm:pt>
    <dgm:pt modelId="{3C42B46E-A296-40A6-B886-51ABC3240B58}" type="pres">
      <dgm:prSet presAssocID="{C33A5371-0D1A-4F62-9600-EE0CEA6B42B5}" presName="sibTrans" presStyleLbl="sibTrans2D1" presStyleIdx="0" presStyleCnt="0"/>
      <dgm:spPr/>
    </dgm:pt>
    <dgm:pt modelId="{D162FFA7-A12E-45E8-B397-E69CEB325108}" type="pres">
      <dgm:prSet presAssocID="{6F64BDE2-0A83-476C-8C5F-2A749AD47D59}" presName="compNode" presStyleCnt="0"/>
      <dgm:spPr/>
    </dgm:pt>
    <dgm:pt modelId="{AF042420-A3B7-4135-8BC2-FDBA2C258D04}" type="pres">
      <dgm:prSet presAssocID="{6F64BDE2-0A83-476C-8C5F-2A749AD47D59}" presName="iconBgRect" presStyleLbl="bgShp" presStyleIdx="2" presStyleCnt="4"/>
      <dgm:spPr/>
    </dgm:pt>
    <dgm:pt modelId="{F090AEA2-13B9-4231-921C-529B19F015EA}" type="pres">
      <dgm:prSet presAssocID="{6F64BDE2-0A83-476C-8C5F-2A749AD47D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86169C0-E59B-4676-BDFE-A7F205FCE9EA}" type="pres">
      <dgm:prSet presAssocID="{6F64BDE2-0A83-476C-8C5F-2A749AD47D59}" presName="spaceRect" presStyleCnt="0"/>
      <dgm:spPr/>
    </dgm:pt>
    <dgm:pt modelId="{098D0377-369A-40D8-B45A-EAEE59746D90}" type="pres">
      <dgm:prSet presAssocID="{6F64BDE2-0A83-476C-8C5F-2A749AD47D59}" presName="textRect" presStyleLbl="revTx" presStyleIdx="2" presStyleCnt="4">
        <dgm:presLayoutVars>
          <dgm:chMax val="1"/>
          <dgm:chPref val="1"/>
        </dgm:presLayoutVars>
      </dgm:prSet>
      <dgm:spPr/>
    </dgm:pt>
    <dgm:pt modelId="{46DEEED4-ABD2-4B1F-8905-3D5077F995D9}" type="pres">
      <dgm:prSet presAssocID="{A261A3C7-34E8-48ED-8604-1209B1B0407A}" presName="sibTrans" presStyleLbl="sibTrans2D1" presStyleIdx="0" presStyleCnt="0"/>
      <dgm:spPr/>
    </dgm:pt>
    <dgm:pt modelId="{3B20302B-D72B-43B9-B500-A0929409ECC9}" type="pres">
      <dgm:prSet presAssocID="{33FFE0C6-E34E-417C-A9C6-3055D1F4C500}" presName="compNode" presStyleCnt="0"/>
      <dgm:spPr/>
    </dgm:pt>
    <dgm:pt modelId="{831DF525-4FCF-4AD1-A3B9-7E51196772BC}" type="pres">
      <dgm:prSet presAssocID="{33FFE0C6-E34E-417C-A9C6-3055D1F4C500}" presName="iconBgRect" presStyleLbl="bgShp" presStyleIdx="3" presStyleCnt="4"/>
      <dgm:spPr/>
    </dgm:pt>
    <dgm:pt modelId="{9168F058-6E4E-4C4E-9D83-EF21BBE3220A}" type="pres">
      <dgm:prSet presAssocID="{33FFE0C6-E34E-417C-A9C6-3055D1F4C5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740E8B7D-9AD3-4213-B750-80459898E71F}" type="pres">
      <dgm:prSet presAssocID="{33FFE0C6-E34E-417C-A9C6-3055D1F4C500}" presName="spaceRect" presStyleCnt="0"/>
      <dgm:spPr/>
    </dgm:pt>
    <dgm:pt modelId="{942C7A22-780A-4303-A1F8-3D48B89B5EF2}" type="pres">
      <dgm:prSet presAssocID="{33FFE0C6-E34E-417C-A9C6-3055D1F4C5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E13122-3A95-497C-B93A-44BF8B0CF6B6}" type="presOf" srcId="{C33A5371-0D1A-4F62-9600-EE0CEA6B42B5}" destId="{3C42B46E-A296-40A6-B886-51ABC3240B58}" srcOrd="0" destOrd="0" presId="urn:microsoft.com/office/officeart/2018/2/layout/IconCircleList"/>
    <dgm:cxn modelId="{11371524-C988-41BC-83AB-1F00CD6E3D19}" srcId="{1004EF28-D7A8-4439-A92D-CB11C9B90373}" destId="{33FFE0C6-E34E-417C-A9C6-3055D1F4C500}" srcOrd="3" destOrd="0" parTransId="{C67BA2A2-AB86-44ED-8297-10B2968EFE07}" sibTransId="{9B668A35-4E51-4083-8EAC-0491558B106F}"/>
    <dgm:cxn modelId="{9525DB39-24AD-4B18-A802-58BAFE8E1F26}" srcId="{1004EF28-D7A8-4439-A92D-CB11C9B90373}" destId="{6F64BDE2-0A83-476C-8C5F-2A749AD47D59}" srcOrd="2" destOrd="0" parTransId="{D1E02C65-2C4A-4F3C-80FD-B1833114D372}" sibTransId="{A261A3C7-34E8-48ED-8604-1209B1B0407A}"/>
    <dgm:cxn modelId="{54929862-68BA-4C8E-9313-11FC0E419752}" type="presOf" srcId="{CE367AD7-0659-470C-AA66-9653BAB069C8}" destId="{CA3A84A8-43B3-4F69-9703-5B2B258F4252}" srcOrd="0" destOrd="0" presId="urn:microsoft.com/office/officeart/2018/2/layout/IconCircleList"/>
    <dgm:cxn modelId="{E4CA9F6B-225B-4F87-A03E-4CD715AB01C7}" srcId="{1004EF28-D7A8-4439-A92D-CB11C9B90373}" destId="{8EFCC803-0716-43D1-BC1A-C790D9E08E9B}" srcOrd="1" destOrd="0" parTransId="{8AF26DA5-C6B6-4FC3-BDE5-B13070661C41}" sibTransId="{C33A5371-0D1A-4F62-9600-EE0CEA6B42B5}"/>
    <dgm:cxn modelId="{EFF4757D-2877-480A-8C80-710491BC2FAE}" type="presOf" srcId="{1004EF28-D7A8-4439-A92D-CB11C9B90373}" destId="{7E577F47-99FC-4884-84FA-9E954A1C28B8}" srcOrd="0" destOrd="0" presId="urn:microsoft.com/office/officeart/2018/2/layout/IconCircleList"/>
    <dgm:cxn modelId="{76599AB6-4838-46BB-9407-1D17018D46A8}" srcId="{1004EF28-D7A8-4439-A92D-CB11C9B90373}" destId="{65D8B896-50CF-4BC0-B83A-A2E9CC7C2CA9}" srcOrd="0" destOrd="0" parTransId="{C3969128-78A5-4B87-9D4E-C3D7B509EAAB}" sibTransId="{CE367AD7-0659-470C-AA66-9653BAB069C8}"/>
    <dgm:cxn modelId="{2847BFB7-3A4F-429F-8A11-F4EE1AED266B}" type="presOf" srcId="{65D8B896-50CF-4BC0-B83A-A2E9CC7C2CA9}" destId="{BDBF7C08-DE88-426B-AD9A-8DA26E3844A1}" srcOrd="0" destOrd="0" presId="urn:microsoft.com/office/officeart/2018/2/layout/IconCircleList"/>
    <dgm:cxn modelId="{C86B50DE-3CA5-4738-A6D5-1B717F60F761}" type="presOf" srcId="{A261A3C7-34E8-48ED-8604-1209B1B0407A}" destId="{46DEEED4-ABD2-4B1F-8905-3D5077F995D9}" srcOrd="0" destOrd="0" presId="urn:microsoft.com/office/officeart/2018/2/layout/IconCircleList"/>
    <dgm:cxn modelId="{C37F11E4-9E26-4232-9471-08175902DBAD}" type="presOf" srcId="{33FFE0C6-E34E-417C-A9C6-3055D1F4C500}" destId="{942C7A22-780A-4303-A1F8-3D48B89B5EF2}" srcOrd="0" destOrd="0" presId="urn:microsoft.com/office/officeart/2018/2/layout/IconCircleList"/>
    <dgm:cxn modelId="{37EC85FA-E4B1-459A-96ED-37E61C51011A}" type="presOf" srcId="{6F64BDE2-0A83-476C-8C5F-2A749AD47D59}" destId="{098D0377-369A-40D8-B45A-EAEE59746D90}" srcOrd="0" destOrd="0" presId="urn:microsoft.com/office/officeart/2018/2/layout/IconCircleList"/>
    <dgm:cxn modelId="{DB0B6CFF-D10A-47AD-9387-D718DF0E6394}" type="presOf" srcId="{8EFCC803-0716-43D1-BC1A-C790D9E08E9B}" destId="{488FCC91-4DEB-49C1-AE3A-A3EB85CF8AE4}" srcOrd="0" destOrd="0" presId="urn:microsoft.com/office/officeart/2018/2/layout/IconCircleList"/>
    <dgm:cxn modelId="{BCE39B8B-FC38-487B-AF1A-52EA8A31D55B}" type="presParOf" srcId="{7E577F47-99FC-4884-84FA-9E954A1C28B8}" destId="{A6CB89D4-419D-4B84-AF53-B8C7BA470886}" srcOrd="0" destOrd="0" presId="urn:microsoft.com/office/officeart/2018/2/layout/IconCircleList"/>
    <dgm:cxn modelId="{3A20F664-33B1-4802-80EA-8A6B179D39E7}" type="presParOf" srcId="{A6CB89D4-419D-4B84-AF53-B8C7BA470886}" destId="{36712AFC-3392-4E35-90A1-265A2F1C67A2}" srcOrd="0" destOrd="0" presId="urn:microsoft.com/office/officeart/2018/2/layout/IconCircleList"/>
    <dgm:cxn modelId="{98852E71-166E-4B5D-A8B3-027162032C15}" type="presParOf" srcId="{36712AFC-3392-4E35-90A1-265A2F1C67A2}" destId="{F9670571-8BFA-48C6-98D4-4E9D5E5E7BC4}" srcOrd="0" destOrd="0" presId="urn:microsoft.com/office/officeart/2018/2/layout/IconCircleList"/>
    <dgm:cxn modelId="{95D5E3B6-F137-4B92-98C7-523B0BCCB03C}" type="presParOf" srcId="{36712AFC-3392-4E35-90A1-265A2F1C67A2}" destId="{B29FED47-AF4C-4EEE-8187-B071E27FCCBF}" srcOrd="1" destOrd="0" presId="urn:microsoft.com/office/officeart/2018/2/layout/IconCircleList"/>
    <dgm:cxn modelId="{82656DE0-52E9-4AA8-BB98-40B4C8FAF609}" type="presParOf" srcId="{36712AFC-3392-4E35-90A1-265A2F1C67A2}" destId="{2E0DA8D4-5ABF-469F-A76F-4C44D0E4ACBE}" srcOrd="2" destOrd="0" presId="urn:microsoft.com/office/officeart/2018/2/layout/IconCircleList"/>
    <dgm:cxn modelId="{9CB27C9E-8C8A-46EE-97D9-D312752260AA}" type="presParOf" srcId="{36712AFC-3392-4E35-90A1-265A2F1C67A2}" destId="{BDBF7C08-DE88-426B-AD9A-8DA26E3844A1}" srcOrd="3" destOrd="0" presId="urn:microsoft.com/office/officeart/2018/2/layout/IconCircleList"/>
    <dgm:cxn modelId="{C91AE09C-CB2B-46A1-8C9B-B44E67236353}" type="presParOf" srcId="{A6CB89D4-419D-4B84-AF53-B8C7BA470886}" destId="{CA3A84A8-43B3-4F69-9703-5B2B258F4252}" srcOrd="1" destOrd="0" presId="urn:microsoft.com/office/officeart/2018/2/layout/IconCircleList"/>
    <dgm:cxn modelId="{1694E8C5-2086-4F87-B656-F9DC1A983AF9}" type="presParOf" srcId="{A6CB89D4-419D-4B84-AF53-B8C7BA470886}" destId="{38DF646F-A711-4B30-B065-BA85A2101252}" srcOrd="2" destOrd="0" presId="urn:microsoft.com/office/officeart/2018/2/layout/IconCircleList"/>
    <dgm:cxn modelId="{BB56E45E-9697-437E-87C0-323162858EE0}" type="presParOf" srcId="{38DF646F-A711-4B30-B065-BA85A2101252}" destId="{E03C14F6-EA53-4DE7-BC76-008625B54044}" srcOrd="0" destOrd="0" presId="urn:microsoft.com/office/officeart/2018/2/layout/IconCircleList"/>
    <dgm:cxn modelId="{E0CBDEAB-B54B-4894-86AB-09F97D78BEED}" type="presParOf" srcId="{38DF646F-A711-4B30-B065-BA85A2101252}" destId="{4569028A-757E-4723-BB83-D02BEA1FDF05}" srcOrd="1" destOrd="0" presId="urn:microsoft.com/office/officeart/2018/2/layout/IconCircleList"/>
    <dgm:cxn modelId="{FEDF27F9-B59E-4561-AED4-56A9CCACECEC}" type="presParOf" srcId="{38DF646F-A711-4B30-B065-BA85A2101252}" destId="{E07266E2-C6F9-4B1D-84A3-505672A7BCCB}" srcOrd="2" destOrd="0" presId="urn:microsoft.com/office/officeart/2018/2/layout/IconCircleList"/>
    <dgm:cxn modelId="{1AA62A15-E635-4478-A2B6-7CB9CEDF0C3A}" type="presParOf" srcId="{38DF646F-A711-4B30-B065-BA85A2101252}" destId="{488FCC91-4DEB-49C1-AE3A-A3EB85CF8AE4}" srcOrd="3" destOrd="0" presId="urn:microsoft.com/office/officeart/2018/2/layout/IconCircleList"/>
    <dgm:cxn modelId="{D872567F-F941-48CE-B188-A27090BD05EA}" type="presParOf" srcId="{A6CB89D4-419D-4B84-AF53-B8C7BA470886}" destId="{3C42B46E-A296-40A6-B886-51ABC3240B58}" srcOrd="3" destOrd="0" presId="urn:microsoft.com/office/officeart/2018/2/layout/IconCircleList"/>
    <dgm:cxn modelId="{9F97C261-622F-45CD-8440-A8DF40658324}" type="presParOf" srcId="{A6CB89D4-419D-4B84-AF53-B8C7BA470886}" destId="{D162FFA7-A12E-45E8-B397-E69CEB325108}" srcOrd="4" destOrd="0" presId="urn:microsoft.com/office/officeart/2018/2/layout/IconCircleList"/>
    <dgm:cxn modelId="{B598B292-F828-49A4-A15D-D1AF38C2DBB5}" type="presParOf" srcId="{D162FFA7-A12E-45E8-B397-E69CEB325108}" destId="{AF042420-A3B7-4135-8BC2-FDBA2C258D04}" srcOrd="0" destOrd="0" presId="urn:microsoft.com/office/officeart/2018/2/layout/IconCircleList"/>
    <dgm:cxn modelId="{89D432C5-8807-49B9-BF35-D205D1393AA5}" type="presParOf" srcId="{D162FFA7-A12E-45E8-B397-E69CEB325108}" destId="{F090AEA2-13B9-4231-921C-529B19F015EA}" srcOrd="1" destOrd="0" presId="urn:microsoft.com/office/officeart/2018/2/layout/IconCircleList"/>
    <dgm:cxn modelId="{053C49C1-1198-41EA-9ECB-68992B73F8B9}" type="presParOf" srcId="{D162FFA7-A12E-45E8-B397-E69CEB325108}" destId="{A86169C0-E59B-4676-BDFE-A7F205FCE9EA}" srcOrd="2" destOrd="0" presId="urn:microsoft.com/office/officeart/2018/2/layout/IconCircleList"/>
    <dgm:cxn modelId="{45E2059C-5598-46FF-A1DE-BF34F71B9DE8}" type="presParOf" srcId="{D162FFA7-A12E-45E8-B397-E69CEB325108}" destId="{098D0377-369A-40D8-B45A-EAEE59746D90}" srcOrd="3" destOrd="0" presId="urn:microsoft.com/office/officeart/2018/2/layout/IconCircleList"/>
    <dgm:cxn modelId="{49CBF909-32A8-4E51-AA7E-7D492020EABF}" type="presParOf" srcId="{A6CB89D4-419D-4B84-AF53-B8C7BA470886}" destId="{46DEEED4-ABD2-4B1F-8905-3D5077F995D9}" srcOrd="5" destOrd="0" presId="urn:microsoft.com/office/officeart/2018/2/layout/IconCircleList"/>
    <dgm:cxn modelId="{58CCACDC-EC27-45F4-9199-8EF3FC96DB1D}" type="presParOf" srcId="{A6CB89D4-419D-4B84-AF53-B8C7BA470886}" destId="{3B20302B-D72B-43B9-B500-A0929409ECC9}" srcOrd="6" destOrd="0" presId="urn:microsoft.com/office/officeart/2018/2/layout/IconCircleList"/>
    <dgm:cxn modelId="{F702EE4D-24A4-4A26-B3FC-8429149F3C46}" type="presParOf" srcId="{3B20302B-D72B-43B9-B500-A0929409ECC9}" destId="{831DF525-4FCF-4AD1-A3B9-7E51196772BC}" srcOrd="0" destOrd="0" presId="urn:microsoft.com/office/officeart/2018/2/layout/IconCircleList"/>
    <dgm:cxn modelId="{88E5940E-E451-433A-98FF-ACAF8E811958}" type="presParOf" srcId="{3B20302B-D72B-43B9-B500-A0929409ECC9}" destId="{9168F058-6E4E-4C4E-9D83-EF21BBE3220A}" srcOrd="1" destOrd="0" presId="urn:microsoft.com/office/officeart/2018/2/layout/IconCircleList"/>
    <dgm:cxn modelId="{ADFD44FF-A9A3-4AD1-8285-92ED7B67BDD6}" type="presParOf" srcId="{3B20302B-D72B-43B9-B500-A0929409ECC9}" destId="{740E8B7D-9AD3-4213-B750-80459898E71F}" srcOrd="2" destOrd="0" presId="urn:microsoft.com/office/officeart/2018/2/layout/IconCircleList"/>
    <dgm:cxn modelId="{FC51567C-C7B9-4462-951D-3014E639A4AC}" type="presParOf" srcId="{3B20302B-D72B-43B9-B500-A0929409ECC9}" destId="{942C7A22-780A-4303-A1F8-3D48B89B5EF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B71AD4-2839-486A-B5A1-B3EEC93D7A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39BF52-5C33-4BED-8D4F-A74ACE7C981D}">
      <dgm:prSet/>
      <dgm:spPr/>
      <dgm:t>
        <a:bodyPr/>
        <a:lstStyle/>
        <a:p>
          <a:r>
            <a:rPr lang="en-US" dirty="0"/>
            <a:t>ML models show strengths in accuracy on test data but may struggle with generalization.</a:t>
          </a:r>
        </a:p>
      </dgm:t>
    </dgm:pt>
    <dgm:pt modelId="{D5A6A487-D300-4C26-A2F2-8587406CFCE6}" type="parTrans" cxnId="{6149B287-3251-4BF5-817C-C827ED88A326}">
      <dgm:prSet/>
      <dgm:spPr/>
      <dgm:t>
        <a:bodyPr/>
        <a:lstStyle/>
        <a:p>
          <a:endParaRPr lang="en-US"/>
        </a:p>
      </dgm:t>
    </dgm:pt>
    <dgm:pt modelId="{62060482-6A29-4A78-B50F-E277B14F0686}" type="sibTrans" cxnId="{6149B287-3251-4BF5-817C-C827ED88A326}">
      <dgm:prSet/>
      <dgm:spPr/>
      <dgm:t>
        <a:bodyPr/>
        <a:lstStyle/>
        <a:p>
          <a:endParaRPr lang="en-US"/>
        </a:p>
      </dgm:t>
    </dgm:pt>
    <dgm:pt modelId="{79BE9EAC-3096-4FBE-8F4B-035E6DDEC6AF}">
      <dgm:prSet/>
      <dgm:spPr/>
      <dgm:t>
        <a:bodyPr/>
        <a:lstStyle/>
        <a:p>
          <a:r>
            <a:rPr lang="en-US" dirty="0"/>
            <a:t>Transformer models like </a:t>
          </a:r>
          <a:r>
            <a:rPr lang="en-US" dirty="0" err="1"/>
            <a:t>RoBERTa</a:t>
          </a:r>
          <a:r>
            <a:rPr lang="en-US" dirty="0"/>
            <a:t> exhibit consistent performance across both test and dev data, indicating better generalization capabilities.</a:t>
          </a:r>
        </a:p>
      </dgm:t>
    </dgm:pt>
    <dgm:pt modelId="{FCEB26C6-683D-4C2A-97BA-3D34835EB0D7}" type="parTrans" cxnId="{1661314E-3E37-4DC6-AAFE-10A7BCBE6056}">
      <dgm:prSet/>
      <dgm:spPr/>
      <dgm:t>
        <a:bodyPr/>
        <a:lstStyle/>
        <a:p>
          <a:endParaRPr lang="en-US"/>
        </a:p>
      </dgm:t>
    </dgm:pt>
    <dgm:pt modelId="{A2C1B9F2-B30F-406C-B8C3-E17998474FD4}" type="sibTrans" cxnId="{1661314E-3E37-4DC6-AAFE-10A7BCBE6056}">
      <dgm:prSet/>
      <dgm:spPr/>
      <dgm:t>
        <a:bodyPr/>
        <a:lstStyle/>
        <a:p>
          <a:endParaRPr lang="en-US"/>
        </a:p>
      </dgm:t>
    </dgm:pt>
    <dgm:pt modelId="{DD1267E3-B080-4C14-8446-CAB219738459}">
      <dgm:prSet/>
      <dgm:spPr/>
      <dgm:t>
        <a:bodyPr/>
        <a:lstStyle/>
        <a:p>
          <a:r>
            <a:rPr lang="en-US" dirty="0"/>
            <a:t>Transformers excel in capturing complex linguistic patterns and contextual information, making them suitable for various real-world text classification tasks.</a:t>
          </a:r>
        </a:p>
      </dgm:t>
    </dgm:pt>
    <dgm:pt modelId="{7225AC56-40A1-419F-BB97-8594065B4863}" type="parTrans" cxnId="{AB5E4C2B-ECCE-4556-BCC7-710CD6470DF2}">
      <dgm:prSet/>
      <dgm:spPr/>
      <dgm:t>
        <a:bodyPr/>
        <a:lstStyle/>
        <a:p>
          <a:endParaRPr lang="en-US"/>
        </a:p>
      </dgm:t>
    </dgm:pt>
    <dgm:pt modelId="{C6A778E2-E0A9-43FC-8899-5A78BB0893C9}" type="sibTrans" cxnId="{AB5E4C2B-ECCE-4556-BCC7-710CD6470DF2}">
      <dgm:prSet/>
      <dgm:spPr/>
      <dgm:t>
        <a:bodyPr/>
        <a:lstStyle/>
        <a:p>
          <a:endParaRPr lang="en-US"/>
        </a:p>
      </dgm:t>
    </dgm:pt>
    <dgm:pt modelId="{AFCF68DD-F620-4DEB-969E-E92B9D1D1C82}" type="pres">
      <dgm:prSet presAssocID="{CFB71AD4-2839-486A-B5A1-B3EEC93D7A58}" presName="root" presStyleCnt="0">
        <dgm:presLayoutVars>
          <dgm:dir/>
          <dgm:resizeHandles val="exact"/>
        </dgm:presLayoutVars>
      </dgm:prSet>
      <dgm:spPr/>
    </dgm:pt>
    <dgm:pt modelId="{974855BB-20CB-4B97-9375-CE1250C89939}" type="pres">
      <dgm:prSet presAssocID="{F639BF52-5C33-4BED-8D4F-A74ACE7C981D}" presName="compNode" presStyleCnt="0"/>
      <dgm:spPr/>
    </dgm:pt>
    <dgm:pt modelId="{52A5EC48-2B70-49E9-AE28-7301EF637B7E}" type="pres">
      <dgm:prSet presAssocID="{F639BF52-5C33-4BED-8D4F-A74ACE7C981D}" presName="bgRect" presStyleLbl="bgShp" presStyleIdx="0" presStyleCnt="3"/>
      <dgm:spPr/>
    </dgm:pt>
    <dgm:pt modelId="{045CB9F9-567D-4DD3-AB70-5841CEF19EE5}" type="pres">
      <dgm:prSet presAssocID="{F639BF52-5C33-4BED-8D4F-A74ACE7C98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ED1AC5F-597C-4BF4-BB20-6DA140CBFE88}" type="pres">
      <dgm:prSet presAssocID="{F639BF52-5C33-4BED-8D4F-A74ACE7C981D}" presName="spaceRect" presStyleCnt="0"/>
      <dgm:spPr/>
    </dgm:pt>
    <dgm:pt modelId="{D5B949DB-FC4A-4E2C-AFB2-D4E4BD352CA6}" type="pres">
      <dgm:prSet presAssocID="{F639BF52-5C33-4BED-8D4F-A74ACE7C981D}" presName="parTx" presStyleLbl="revTx" presStyleIdx="0" presStyleCnt="3">
        <dgm:presLayoutVars>
          <dgm:chMax val="0"/>
          <dgm:chPref val="0"/>
        </dgm:presLayoutVars>
      </dgm:prSet>
      <dgm:spPr/>
    </dgm:pt>
    <dgm:pt modelId="{68BFC7A1-DDFA-4FBF-A67A-27172A63E312}" type="pres">
      <dgm:prSet presAssocID="{62060482-6A29-4A78-B50F-E277B14F0686}" presName="sibTrans" presStyleCnt="0"/>
      <dgm:spPr/>
    </dgm:pt>
    <dgm:pt modelId="{CC38395A-C137-439E-9DD7-2D2AF6CE0273}" type="pres">
      <dgm:prSet presAssocID="{79BE9EAC-3096-4FBE-8F4B-035E6DDEC6AF}" presName="compNode" presStyleCnt="0"/>
      <dgm:spPr/>
    </dgm:pt>
    <dgm:pt modelId="{6FFED63C-71C0-4A1C-9EEE-1F98FF985B45}" type="pres">
      <dgm:prSet presAssocID="{79BE9EAC-3096-4FBE-8F4B-035E6DDEC6AF}" presName="bgRect" presStyleLbl="bgShp" presStyleIdx="1" presStyleCnt="3"/>
      <dgm:spPr/>
    </dgm:pt>
    <dgm:pt modelId="{E55A67E7-5D58-4F91-8045-4930BDD7458D}" type="pres">
      <dgm:prSet presAssocID="{79BE9EAC-3096-4FBE-8F4B-035E6DDEC6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07F503-7C66-43CB-B7E0-3BE7725EF7C2}" type="pres">
      <dgm:prSet presAssocID="{79BE9EAC-3096-4FBE-8F4B-035E6DDEC6AF}" presName="spaceRect" presStyleCnt="0"/>
      <dgm:spPr/>
    </dgm:pt>
    <dgm:pt modelId="{0BB68139-ED82-4C1B-8872-BBF0D840971C}" type="pres">
      <dgm:prSet presAssocID="{79BE9EAC-3096-4FBE-8F4B-035E6DDEC6AF}" presName="parTx" presStyleLbl="revTx" presStyleIdx="1" presStyleCnt="3">
        <dgm:presLayoutVars>
          <dgm:chMax val="0"/>
          <dgm:chPref val="0"/>
        </dgm:presLayoutVars>
      </dgm:prSet>
      <dgm:spPr/>
    </dgm:pt>
    <dgm:pt modelId="{73FDC837-FAD9-4D29-90B4-6883833CE264}" type="pres">
      <dgm:prSet presAssocID="{A2C1B9F2-B30F-406C-B8C3-E17998474FD4}" presName="sibTrans" presStyleCnt="0"/>
      <dgm:spPr/>
    </dgm:pt>
    <dgm:pt modelId="{9D8E3113-753A-49DB-8B7D-7886046BC786}" type="pres">
      <dgm:prSet presAssocID="{DD1267E3-B080-4C14-8446-CAB219738459}" presName="compNode" presStyleCnt="0"/>
      <dgm:spPr/>
    </dgm:pt>
    <dgm:pt modelId="{870B5AEC-8024-4DC6-8BF9-D2B84C17D633}" type="pres">
      <dgm:prSet presAssocID="{DD1267E3-B080-4C14-8446-CAB219738459}" presName="bgRect" presStyleLbl="bgShp" presStyleIdx="2" presStyleCnt="3"/>
      <dgm:spPr/>
    </dgm:pt>
    <dgm:pt modelId="{A1266412-4F58-495E-B074-0B05A57A3188}" type="pres">
      <dgm:prSet presAssocID="{DD1267E3-B080-4C14-8446-CAB2197384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64EADB2-0508-47F9-A259-446DBE54E715}" type="pres">
      <dgm:prSet presAssocID="{DD1267E3-B080-4C14-8446-CAB219738459}" presName="spaceRect" presStyleCnt="0"/>
      <dgm:spPr/>
    </dgm:pt>
    <dgm:pt modelId="{9794F277-B7CC-4A87-AA33-79F0C3885232}" type="pres">
      <dgm:prSet presAssocID="{DD1267E3-B080-4C14-8446-CAB2197384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8C020E-EBA6-4EC5-AF9D-063CB4353639}" type="presOf" srcId="{CFB71AD4-2839-486A-B5A1-B3EEC93D7A58}" destId="{AFCF68DD-F620-4DEB-969E-E92B9D1D1C82}" srcOrd="0" destOrd="0" presId="urn:microsoft.com/office/officeart/2018/2/layout/IconVerticalSolidList"/>
    <dgm:cxn modelId="{AB5E4C2B-ECCE-4556-BCC7-710CD6470DF2}" srcId="{CFB71AD4-2839-486A-B5A1-B3EEC93D7A58}" destId="{DD1267E3-B080-4C14-8446-CAB219738459}" srcOrd="2" destOrd="0" parTransId="{7225AC56-40A1-419F-BB97-8594065B4863}" sibTransId="{C6A778E2-E0A9-43FC-8899-5A78BB0893C9}"/>
    <dgm:cxn modelId="{CDC6DB47-2D21-400A-AFBA-7018EC7DE456}" type="presOf" srcId="{DD1267E3-B080-4C14-8446-CAB219738459}" destId="{9794F277-B7CC-4A87-AA33-79F0C3885232}" srcOrd="0" destOrd="0" presId="urn:microsoft.com/office/officeart/2018/2/layout/IconVerticalSolidList"/>
    <dgm:cxn modelId="{1661314E-3E37-4DC6-AAFE-10A7BCBE6056}" srcId="{CFB71AD4-2839-486A-B5A1-B3EEC93D7A58}" destId="{79BE9EAC-3096-4FBE-8F4B-035E6DDEC6AF}" srcOrd="1" destOrd="0" parTransId="{FCEB26C6-683D-4C2A-97BA-3D34835EB0D7}" sibTransId="{A2C1B9F2-B30F-406C-B8C3-E17998474FD4}"/>
    <dgm:cxn modelId="{7AB9816E-582F-4669-87ED-156AA526BE9F}" type="presOf" srcId="{79BE9EAC-3096-4FBE-8F4B-035E6DDEC6AF}" destId="{0BB68139-ED82-4C1B-8872-BBF0D840971C}" srcOrd="0" destOrd="0" presId="urn:microsoft.com/office/officeart/2018/2/layout/IconVerticalSolidList"/>
    <dgm:cxn modelId="{8893A87C-4BD7-40C9-BF2D-A3F15A542C0D}" type="presOf" srcId="{F639BF52-5C33-4BED-8D4F-A74ACE7C981D}" destId="{D5B949DB-FC4A-4E2C-AFB2-D4E4BD352CA6}" srcOrd="0" destOrd="0" presId="urn:microsoft.com/office/officeart/2018/2/layout/IconVerticalSolidList"/>
    <dgm:cxn modelId="{6149B287-3251-4BF5-817C-C827ED88A326}" srcId="{CFB71AD4-2839-486A-B5A1-B3EEC93D7A58}" destId="{F639BF52-5C33-4BED-8D4F-A74ACE7C981D}" srcOrd="0" destOrd="0" parTransId="{D5A6A487-D300-4C26-A2F2-8587406CFCE6}" sibTransId="{62060482-6A29-4A78-B50F-E277B14F0686}"/>
    <dgm:cxn modelId="{CB19D361-BD98-432D-AD9C-0A5A2AE6A573}" type="presParOf" srcId="{AFCF68DD-F620-4DEB-969E-E92B9D1D1C82}" destId="{974855BB-20CB-4B97-9375-CE1250C89939}" srcOrd="0" destOrd="0" presId="urn:microsoft.com/office/officeart/2018/2/layout/IconVerticalSolidList"/>
    <dgm:cxn modelId="{83246089-AAC7-4543-B715-4EEFA7F36BE0}" type="presParOf" srcId="{974855BB-20CB-4B97-9375-CE1250C89939}" destId="{52A5EC48-2B70-49E9-AE28-7301EF637B7E}" srcOrd="0" destOrd="0" presId="urn:microsoft.com/office/officeart/2018/2/layout/IconVerticalSolidList"/>
    <dgm:cxn modelId="{4E903A8D-A48F-45BF-9FA0-4BE435562908}" type="presParOf" srcId="{974855BB-20CB-4B97-9375-CE1250C89939}" destId="{045CB9F9-567D-4DD3-AB70-5841CEF19EE5}" srcOrd="1" destOrd="0" presId="urn:microsoft.com/office/officeart/2018/2/layout/IconVerticalSolidList"/>
    <dgm:cxn modelId="{7A60EA39-F47A-4507-A607-439626C01E97}" type="presParOf" srcId="{974855BB-20CB-4B97-9375-CE1250C89939}" destId="{4ED1AC5F-597C-4BF4-BB20-6DA140CBFE88}" srcOrd="2" destOrd="0" presId="urn:microsoft.com/office/officeart/2018/2/layout/IconVerticalSolidList"/>
    <dgm:cxn modelId="{10A2B542-2CFA-4322-9FD7-116FEA06482D}" type="presParOf" srcId="{974855BB-20CB-4B97-9375-CE1250C89939}" destId="{D5B949DB-FC4A-4E2C-AFB2-D4E4BD352CA6}" srcOrd="3" destOrd="0" presId="urn:microsoft.com/office/officeart/2018/2/layout/IconVerticalSolidList"/>
    <dgm:cxn modelId="{CFFAD2E1-AD52-40BD-AFF0-AA7D9135D3D8}" type="presParOf" srcId="{AFCF68DD-F620-4DEB-969E-E92B9D1D1C82}" destId="{68BFC7A1-DDFA-4FBF-A67A-27172A63E312}" srcOrd="1" destOrd="0" presId="urn:microsoft.com/office/officeart/2018/2/layout/IconVerticalSolidList"/>
    <dgm:cxn modelId="{41C8F056-7FC2-40D9-A4E7-0FF0FFD8CC07}" type="presParOf" srcId="{AFCF68DD-F620-4DEB-969E-E92B9D1D1C82}" destId="{CC38395A-C137-439E-9DD7-2D2AF6CE0273}" srcOrd="2" destOrd="0" presId="urn:microsoft.com/office/officeart/2018/2/layout/IconVerticalSolidList"/>
    <dgm:cxn modelId="{43660EA0-4467-4452-AEA0-02C5FE64DC57}" type="presParOf" srcId="{CC38395A-C137-439E-9DD7-2D2AF6CE0273}" destId="{6FFED63C-71C0-4A1C-9EEE-1F98FF985B45}" srcOrd="0" destOrd="0" presId="urn:microsoft.com/office/officeart/2018/2/layout/IconVerticalSolidList"/>
    <dgm:cxn modelId="{D7293D17-0CC7-43D4-ABBB-9C0B5237372E}" type="presParOf" srcId="{CC38395A-C137-439E-9DD7-2D2AF6CE0273}" destId="{E55A67E7-5D58-4F91-8045-4930BDD7458D}" srcOrd="1" destOrd="0" presId="urn:microsoft.com/office/officeart/2018/2/layout/IconVerticalSolidList"/>
    <dgm:cxn modelId="{505B1E95-11D6-483D-B44A-7BEE102EEB9C}" type="presParOf" srcId="{CC38395A-C137-439E-9DD7-2D2AF6CE0273}" destId="{9207F503-7C66-43CB-B7E0-3BE7725EF7C2}" srcOrd="2" destOrd="0" presId="urn:microsoft.com/office/officeart/2018/2/layout/IconVerticalSolidList"/>
    <dgm:cxn modelId="{4047A6D5-58CE-431A-81E5-6CAB170D0D61}" type="presParOf" srcId="{CC38395A-C137-439E-9DD7-2D2AF6CE0273}" destId="{0BB68139-ED82-4C1B-8872-BBF0D840971C}" srcOrd="3" destOrd="0" presId="urn:microsoft.com/office/officeart/2018/2/layout/IconVerticalSolidList"/>
    <dgm:cxn modelId="{FB0C29FC-9F78-45A8-ACB1-663378258845}" type="presParOf" srcId="{AFCF68DD-F620-4DEB-969E-E92B9D1D1C82}" destId="{73FDC837-FAD9-4D29-90B4-6883833CE264}" srcOrd="3" destOrd="0" presId="urn:microsoft.com/office/officeart/2018/2/layout/IconVerticalSolidList"/>
    <dgm:cxn modelId="{31504BF9-7A01-4EC7-B71B-7F12291627E3}" type="presParOf" srcId="{AFCF68DD-F620-4DEB-969E-E92B9D1D1C82}" destId="{9D8E3113-753A-49DB-8B7D-7886046BC786}" srcOrd="4" destOrd="0" presId="urn:microsoft.com/office/officeart/2018/2/layout/IconVerticalSolidList"/>
    <dgm:cxn modelId="{E7031A06-204A-443F-9AE4-909EA11CBC6A}" type="presParOf" srcId="{9D8E3113-753A-49DB-8B7D-7886046BC786}" destId="{870B5AEC-8024-4DC6-8BF9-D2B84C17D633}" srcOrd="0" destOrd="0" presId="urn:microsoft.com/office/officeart/2018/2/layout/IconVerticalSolidList"/>
    <dgm:cxn modelId="{CE359FBD-3526-417C-B282-B6C99146845F}" type="presParOf" srcId="{9D8E3113-753A-49DB-8B7D-7886046BC786}" destId="{A1266412-4F58-495E-B074-0B05A57A3188}" srcOrd="1" destOrd="0" presId="urn:microsoft.com/office/officeart/2018/2/layout/IconVerticalSolidList"/>
    <dgm:cxn modelId="{05C013B4-B264-472C-B2B9-BAE51BB37C76}" type="presParOf" srcId="{9D8E3113-753A-49DB-8B7D-7886046BC786}" destId="{C64EADB2-0508-47F9-A259-446DBE54E715}" srcOrd="2" destOrd="0" presId="urn:microsoft.com/office/officeart/2018/2/layout/IconVerticalSolidList"/>
    <dgm:cxn modelId="{E4F4B849-B1F9-4BE4-B38D-424DCBA2E4C3}" type="presParOf" srcId="{9D8E3113-753A-49DB-8B7D-7886046BC786}" destId="{9794F277-B7CC-4A87-AA33-79F0C38852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9A5707A-C48E-428B-ADBC-F95ABC708D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E4D35F-581B-407C-8EAA-836F268FD867}">
      <dgm:prSet/>
      <dgm:spPr/>
      <dgm:t>
        <a:bodyPr/>
        <a:lstStyle/>
        <a:p>
          <a:r>
            <a:rPr lang="en-US" b="1" i="0"/>
            <a:t>Accuracy Results</a:t>
          </a:r>
          <a:r>
            <a:rPr lang="en-US" b="0" i="0"/>
            <a:t>:</a:t>
          </a:r>
          <a:endParaRPr lang="en-US"/>
        </a:p>
      </dgm:t>
    </dgm:pt>
    <dgm:pt modelId="{0EE34545-C05A-4D52-B3B6-F7CC8B67BDE9}" type="parTrans" cxnId="{B382B0C3-D2C1-4DB1-80B6-9DC9532F6A35}">
      <dgm:prSet/>
      <dgm:spPr/>
      <dgm:t>
        <a:bodyPr/>
        <a:lstStyle/>
        <a:p>
          <a:endParaRPr lang="en-US"/>
        </a:p>
      </dgm:t>
    </dgm:pt>
    <dgm:pt modelId="{46B7CF8C-CCDC-4477-9A2A-2D84D3D63701}" type="sibTrans" cxnId="{B382B0C3-D2C1-4DB1-80B6-9DC9532F6A35}">
      <dgm:prSet/>
      <dgm:spPr/>
      <dgm:t>
        <a:bodyPr/>
        <a:lstStyle/>
        <a:p>
          <a:endParaRPr lang="en-US"/>
        </a:p>
      </dgm:t>
    </dgm:pt>
    <dgm:pt modelId="{98603E49-BC75-488A-8A6F-A869AAC7A908}">
      <dgm:prSet/>
      <dgm:spPr/>
      <dgm:t>
        <a:bodyPr/>
        <a:lstStyle/>
        <a:p>
          <a:r>
            <a:rPr lang="en-US" b="0" i="0"/>
            <a:t>GAN-RoBERTa achieved an accuracy of 73.6% when trained on labeled and unlabeled data for one epoch.</a:t>
          </a:r>
          <a:endParaRPr lang="en-US"/>
        </a:p>
      </dgm:t>
    </dgm:pt>
    <dgm:pt modelId="{D7FE073A-A146-4B74-9106-45263D8670D5}" type="parTrans" cxnId="{632CDADF-8813-4406-ACF0-2DBD9D4BCEE6}">
      <dgm:prSet/>
      <dgm:spPr/>
      <dgm:t>
        <a:bodyPr/>
        <a:lstStyle/>
        <a:p>
          <a:endParaRPr lang="en-US"/>
        </a:p>
      </dgm:t>
    </dgm:pt>
    <dgm:pt modelId="{F9CB86FF-055F-4006-B0CF-EA20476A9B04}" type="sibTrans" cxnId="{632CDADF-8813-4406-ACF0-2DBD9D4BCEE6}">
      <dgm:prSet/>
      <dgm:spPr/>
      <dgm:t>
        <a:bodyPr/>
        <a:lstStyle/>
        <a:p>
          <a:endParaRPr lang="en-US"/>
        </a:p>
      </dgm:t>
    </dgm:pt>
    <dgm:pt modelId="{3D845614-508C-42D6-8049-E8C534B90C3E}">
      <dgm:prSet/>
      <dgm:spPr/>
      <dgm:t>
        <a:bodyPr/>
        <a:lstStyle/>
        <a:p>
          <a:r>
            <a:rPr lang="en-US" b="0" i="0"/>
            <a:t>Accuracy decreased slightly to 70% when trained exclusively on labeled data.</a:t>
          </a:r>
          <a:endParaRPr lang="en-US"/>
        </a:p>
      </dgm:t>
    </dgm:pt>
    <dgm:pt modelId="{C9A23736-6073-4D5C-AE5A-3E65A019807D}" type="parTrans" cxnId="{D662960D-7BB6-4621-81E8-7C0136587553}">
      <dgm:prSet/>
      <dgm:spPr/>
      <dgm:t>
        <a:bodyPr/>
        <a:lstStyle/>
        <a:p>
          <a:endParaRPr lang="en-US"/>
        </a:p>
      </dgm:t>
    </dgm:pt>
    <dgm:pt modelId="{50AA7D7A-37AF-485D-9346-C36F00EDB0F4}" type="sibTrans" cxnId="{D662960D-7BB6-4621-81E8-7C0136587553}">
      <dgm:prSet/>
      <dgm:spPr/>
      <dgm:t>
        <a:bodyPr/>
        <a:lstStyle/>
        <a:p>
          <a:endParaRPr lang="en-US"/>
        </a:p>
      </dgm:t>
    </dgm:pt>
    <dgm:pt modelId="{E7A616D8-BBB6-4037-BD0A-EF19FF79DF72}">
      <dgm:prSet/>
      <dgm:spPr/>
      <dgm:t>
        <a:bodyPr/>
        <a:lstStyle/>
        <a:p>
          <a:r>
            <a:rPr lang="en-US" b="1" i="0"/>
            <a:t>Potential Overfitting</a:t>
          </a:r>
          <a:r>
            <a:rPr lang="en-US" b="0" i="0"/>
            <a:t>:</a:t>
          </a:r>
          <a:endParaRPr lang="en-US"/>
        </a:p>
      </dgm:t>
    </dgm:pt>
    <dgm:pt modelId="{8339A6A9-FD94-4F20-831E-2E0076373DD5}" type="parTrans" cxnId="{531ABA16-6395-4731-8D81-6FD8D3294C77}">
      <dgm:prSet/>
      <dgm:spPr/>
      <dgm:t>
        <a:bodyPr/>
        <a:lstStyle/>
        <a:p>
          <a:endParaRPr lang="en-US"/>
        </a:p>
      </dgm:t>
    </dgm:pt>
    <dgm:pt modelId="{DDD1F604-FBC9-4606-860D-98095D3D3BB8}" type="sibTrans" cxnId="{531ABA16-6395-4731-8D81-6FD8D3294C77}">
      <dgm:prSet/>
      <dgm:spPr/>
      <dgm:t>
        <a:bodyPr/>
        <a:lstStyle/>
        <a:p>
          <a:endParaRPr lang="en-US"/>
        </a:p>
      </dgm:t>
    </dgm:pt>
    <dgm:pt modelId="{3E1CD8A3-0ECB-4EC8-A066-1067315BE643}">
      <dgm:prSet/>
      <dgm:spPr/>
      <dgm:t>
        <a:bodyPr/>
        <a:lstStyle/>
        <a:p>
          <a:r>
            <a:rPr lang="en-US" b="0" i="0"/>
            <a:t>Training solely on labeled data may have led to overfitting, resulting in decreased accuracy.</a:t>
          </a:r>
          <a:endParaRPr lang="en-US"/>
        </a:p>
      </dgm:t>
    </dgm:pt>
    <dgm:pt modelId="{A9ACA3D0-0F3A-4737-B4BC-E2C9F05617FC}" type="parTrans" cxnId="{63AABC20-1F62-4423-94A3-8A5C544909C5}">
      <dgm:prSet/>
      <dgm:spPr/>
      <dgm:t>
        <a:bodyPr/>
        <a:lstStyle/>
        <a:p>
          <a:endParaRPr lang="en-US"/>
        </a:p>
      </dgm:t>
    </dgm:pt>
    <dgm:pt modelId="{F5215EE0-FFCF-4F37-A0A9-3428B75844E6}" type="sibTrans" cxnId="{63AABC20-1F62-4423-94A3-8A5C544909C5}">
      <dgm:prSet/>
      <dgm:spPr/>
      <dgm:t>
        <a:bodyPr/>
        <a:lstStyle/>
        <a:p>
          <a:endParaRPr lang="en-US"/>
        </a:p>
      </dgm:t>
    </dgm:pt>
    <dgm:pt modelId="{4F632FB7-CC01-4614-AC82-9E880DEBEFE6}">
      <dgm:prSet/>
      <dgm:spPr/>
      <dgm:t>
        <a:bodyPr/>
        <a:lstStyle/>
        <a:p>
          <a:r>
            <a:rPr lang="en-US" b="0" i="0"/>
            <a:t>Overfitting could be a contributing factor to the decrease in accuracy observed in the second scenario.</a:t>
          </a:r>
          <a:endParaRPr lang="en-US"/>
        </a:p>
      </dgm:t>
    </dgm:pt>
    <dgm:pt modelId="{726FB2A1-66FD-47BA-AA32-CE835E8F69EC}" type="parTrans" cxnId="{116684EE-5D4C-4CC5-941F-5735B475253C}">
      <dgm:prSet/>
      <dgm:spPr/>
      <dgm:t>
        <a:bodyPr/>
        <a:lstStyle/>
        <a:p>
          <a:endParaRPr lang="en-US"/>
        </a:p>
      </dgm:t>
    </dgm:pt>
    <dgm:pt modelId="{D7C4B976-F986-47C9-92C1-315E9BB12480}" type="sibTrans" cxnId="{116684EE-5D4C-4CC5-941F-5735B475253C}">
      <dgm:prSet/>
      <dgm:spPr/>
      <dgm:t>
        <a:bodyPr/>
        <a:lstStyle/>
        <a:p>
          <a:endParaRPr lang="en-US"/>
        </a:p>
      </dgm:t>
    </dgm:pt>
    <dgm:pt modelId="{2FE3E927-13E3-4B55-987E-8A52BCEFA344}">
      <dgm:prSet/>
      <dgm:spPr/>
      <dgm:t>
        <a:bodyPr/>
        <a:lstStyle/>
        <a:p>
          <a:r>
            <a:rPr lang="en-US" b="1" i="0"/>
            <a:t>Effectiveness of GAN-RoBERTa</a:t>
          </a:r>
          <a:r>
            <a:rPr lang="en-US" b="0" i="0"/>
            <a:t>:</a:t>
          </a:r>
          <a:endParaRPr lang="en-US"/>
        </a:p>
      </dgm:t>
    </dgm:pt>
    <dgm:pt modelId="{8E00A5AC-6F7C-48F5-AA9A-54E102AF8D79}" type="parTrans" cxnId="{EA1E65D1-B03E-48D1-9E94-F299ED85AE9F}">
      <dgm:prSet/>
      <dgm:spPr/>
      <dgm:t>
        <a:bodyPr/>
        <a:lstStyle/>
        <a:p>
          <a:endParaRPr lang="en-US"/>
        </a:p>
      </dgm:t>
    </dgm:pt>
    <dgm:pt modelId="{1507FB05-7F06-4C27-A4AE-649D2ECC0BAE}" type="sibTrans" cxnId="{EA1E65D1-B03E-48D1-9E94-F299ED85AE9F}">
      <dgm:prSet/>
      <dgm:spPr/>
      <dgm:t>
        <a:bodyPr/>
        <a:lstStyle/>
        <a:p>
          <a:endParaRPr lang="en-US"/>
        </a:p>
      </dgm:t>
    </dgm:pt>
    <dgm:pt modelId="{DA0C55D7-D33D-4094-8B60-5AF4A9604B5E}">
      <dgm:prSet/>
      <dgm:spPr/>
      <dgm:t>
        <a:bodyPr/>
        <a:lstStyle/>
        <a:p>
          <a:r>
            <a:rPr lang="en-US" b="0" i="0"/>
            <a:t>Despite variations in performance under different training scenarios, GAN-RoBERTa remains effective.</a:t>
          </a:r>
          <a:endParaRPr lang="en-US"/>
        </a:p>
      </dgm:t>
    </dgm:pt>
    <dgm:pt modelId="{AE675D24-AA09-43DD-A630-EB82AB3B491D}" type="parTrans" cxnId="{40BF5440-02E0-4939-9D40-393D458CDB70}">
      <dgm:prSet/>
      <dgm:spPr/>
      <dgm:t>
        <a:bodyPr/>
        <a:lstStyle/>
        <a:p>
          <a:endParaRPr lang="en-US"/>
        </a:p>
      </dgm:t>
    </dgm:pt>
    <dgm:pt modelId="{3CF553A9-D72F-4700-88EB-B6B4D41F996A}" type="sibTrans" cxnId="{40BF5440-02E0-4939-9D40-393D458CDB70}">
      <dgm:prSet/>
      <dgm:spPr/>
      <dgm:t>
        <a:bodyPr/>
        <a:lstStyle/>
        <a:p>
          <a:endParaRPr lang="en-US"/>
        </a:p>
      </dgm:t>
    </dgm:pt>
    <dgm:pt modelId="{62CF5242-9567-46F7-9FEA-2127DB37546A}">
      <dgm:prSet/>
      <dgm:spPr/>
      <dgm:t>
        <a:bodyPr/>
        <a:lstStyle/>
        <a:p>
          <a:r>
            <a:rPr lang="en-US" b="0" i="0"/>
            <a:t>It demonstrates proficiency in generating realistic text and accurately classifying it.</a:t>
          </a:r>
          <a:endParaRPr lang="en-US"/>
        </a:p>
      </dgm:t>
    </dgm:pt>
    <dgm:pt modelId="{44B3679B-74E9-49BA-B471-C20B538CFA8C}" type="parTrans" cxnId="{36AFC855-F198-42FE-824F-198DE55FBA44}">
      <dgm:prSet/>
      <dgm:spPr/>
      <dgm:t>
        <a:bodyPr/>
        <a:lstStyle/>
        <a:p>
          <a:endParaRPr lang="en-US"/>
        </a:p>
      </dgm:t>
    </dgm:pt>
    <dgm:pt modelId="{261B60B9-5A87-4FAA-AD65-D08AA7A2D04B}" type="sibTrans" cxnId="{36AFC855-F198-42FE-824F-198DE55FBA44}">
      <dgm:prSet/>
      <dgm:spPr/>
      <dgm:t>
        <a:bodyPr/>
        <a:lstStyle/>
        <a:p>
          <a:endParaRPr lang="en-US"/>
        </a:p>
      </dgm:t>
    </dgm:pt>
    <dgm:pt modelId="{1C765814-37D2-4EEF-A133-F7F63A90B62C}">
      <dgm:prSet/>
      <dgm:spPr/>
      <dgm:t>
        <a:bodyPr/>
        <a:lstStyle/>
        <a:p>
          <a:r>
            <a:rPr lang="en-US" b="1" i="0"/>
            <a:t>Implications for Application</a:t>
          </a:r>
          <a:r>
            <a:rPr lang="en-US" b="0" i="0"/>
            <a:t>:</a:t>
          </a:r>
          <a:endParaRPr lang="en-US"/>
        </a:p>
      </dgm:t>
    </dgm:pt>
    <dgm:pt modelId="{163C0532-0E7E-4FA6-B58B-085EE2FD1951}" type="parTrans" cxnId="{CBAE6573-7091-4CCF-9C77-218CA8AC4900}">
      <dgm:prSet/>
      <dgm:spPr/>
      <dgm:t>
        <a:bodyPr/>
        <a:lstStyle/>
        <a:p>
          <a:endParaRPr lang="en-US"/>
        </a:p>
      </dgm:t>
    </dgm:pt>
    <dgm:pt modelId="{BB4C53FE-F843-44C3-B147-09862E7962D5}" type="sibTrans" cxnId="{CBAE6573-7091-4CCF-9C77-218CA8AC4900}">
      <dgm:prSet/>
      <dgm:spPr/>
      <dgm:t>
        <a:bodyPr/>
        <a:lstStyle/>
        <a:p>
          <a:endParaRPr lang="en-US"/>
        </a:p>
      </dgm:t>
    </dgm:pt>
    <dgm:pt modelId="{60B9BDFB-BEDD-43F0-BEA9-53B16F030938}">
      <dgm:prSet/>
      <dgm:spPr/>
      <dgm:t>
        <a:bodyPr/>
        <a:lstStyle/>
        <a:p>
          <a:r>
            <a:rPr lang="en-US" b="0" i="0"/>
            <a:t>Variations in performance highlight the importance of considering different training strategies.</a:t>
          </a:r>
          <a:endParaRPr lang="en-US"/>
        </a:p>
      </dgm:t>
    </dgm:pt>
    <dgm:pt modelId="{D36AAA0B-7A97-4261-B077-6341AF1594B8}" type="parTrans" cxnId="{E5F795CC-DCC2-4DEF-9AA4-FDD7898E226B}">
      <dgm:prSet/>
      <dgm:spPr/>
      <dgm:t>
        <a:bodyPr/>
        <a:lstStyle/>
        <a:p>
          <a:endParaRPr lang="en-US"/>
        </a:p>
      </dgm:t>
    </dgm:pt>
    <dgm:pt modelId="{83EF9908-DC33-4A8F-ACA8-963001784D60}" type="sibTrans" cxnId="{E5F795CC-DCC2-4DEF-9AA4-FDD7898E226B}">
      <dgm:prSet/>
      <dgm:spPr/>
      <dgm:t>
        <a:bodyPr/>
        <a:lstStyle/>
        <a:p>
          <a:endParaRPr lang="en-US"/>
        </a:p>
      </dgm:t>
    </dgm:pt>
    <dgm:pt modelId="{D5FC853A-F2A8-4A43-830E-1B7BCF106923}">
      <dgm:prSet/>
      <dgm:spPr/>
      <dgm:t>
        <a:bodyPr/>
        <a:lstStyle/>
        <a:p>
          <a:r>
            <a:rPr lang="en-US" b="0" i="0"/>
            <a:t>Understanding how training data composition affects model performance is crucial for real-world applications.</a:t>
          </a:r>
          <a:endParaRPr lang="en-US"/>
        </a:p>
      </dgm:t>
    </dgm:pt>
    <dgm:pt modelId="{674F22F0-9D80-4270-9D3F-ABDF654D18B8}" type="parTrans" cxnId="{5A83E615-41F3-469A-9CBA-05B6866B8756}">
      <dgm:prSet/>
      <dgm:spPr/>
      <dgm:t>
        <a:bodyPr/>
        <a:lstStyle/>
        <a:p>
          <a:endParaRPr lang="en-US"/>
        </a:p>
      </dgm:t>
    </dgm:pt>
    <dgm:pt modelId="{0C894E29-FF71-4F85-92A7-5A6C62292591}" type="sibTrans" cxnId="{5A83E615-41F3-469A-9CBA-05B6866B8756}">
      <dgm:prSet/>
      <dgm:spPr/>
      <dgm:t>
        <a:bodyPr/>
        <a:lstStyle/>
        <a:p>
          <a:endParaRPr lang="en-US"/>
        </a:p>
      </dgm:t>
    </dgm:pt>
    <dgm:pt modelId="{90F80CF1-F4B5-034A-9D46-419DD1B91E48}" type="pres">
      <dgm:prSet presAssocID="{39A5707A-C48E-428B-ADBC-F95ABC708DAF}" presName="linear" presStyleCnt="0">
        <dgm:presLayoutVars>
          <dgm:animLvl val="lvl"/>
          <dgm:resizeHandles val="exact"/>
        </dgm:presLayoutVars>
      </dgm:prSet>
      <dgm:spPr/>
    </dgm:pt>
    <dgm:pt modelId="{6430FEA0-57B1-B646-BB8E-115910582880}" type="pres">
      <dgm:prSet presAssocID="{F8E4D35F-581B-407C-8EAA-836F268FD8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83A505-65E0-4949-AC8C-FF66D39A3C0A}" type="pres">
      <dgm:prSet presAssocID="{F8E4D35F-581B-407C-8EAA-836F268FD867}" presName="childText" presStyleLbl="revTx" presStyleIdx="0" presStyleCnt="4">
        <dgm:presLayoutVars>
          <dgm:bulletEnabled val="1"/>
        </dgm:presLayoutVars>
      </dgm:prSet>
      <dgm:spPr/>
    </dgm:pt>
    <dgm:pt modelId="{879A6B3F-1FA9-6C40-9639-F954F78F9772}" type="pres">
      <dgm:prSet presAssocID="{E7A616D8-BBB6-4037-BD0A-EF19FF79DF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D600FE-90C0-D246-983B-3B6D3EDDC744}" type="pres">
      <dgm:prSet presAssocID="{E7A616D8-BBB6-4037-BD0A-EF19FF79DF72}" presName="childText" presStyleLbl="revTx" presStyleIdx="1" presStyleCnt="4">
        <dgm:presLayoutVars>
          <dgm:bulletEnabled val="1"/>
        </dgm:presLayoutVars>
      </dgm:prSet>
      <dgm:spPr/>
    </dgm:pt>
    <dgm:pt modelId="{3A8475C1-9BA3-4442-B8C1-FBF53D310A6F}" type="pres">
      <dgm:prSet presAssocID="{2FE3E927-13E3-4B55-987E-8A52BCEFA34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3BE945-8C4E-9F4D-A55F-1C0437B28CBB}" type="pres">
      <dgm:prSet presAssocID="{2FE3E927-13E3-4B55-987E-8A52BCEFA344}" presName="childText" presStyleLbl="revTx" presStyleIdx="2" presStyleCnt="4">
        <dgm:presLayoutVars>
          <dgm:bulletEnabled val="1"/>
        </dgm:presLayoutVars>
      </dgm:prSet>
      <dgm:spPr/>
    </dgm:pt>
    <dgm:pt modelId="{432E51BA-3CAC-2E4F-B239-F437FF0C7651}" type="pres">
      <dgm:prSet presAssocID="{1C765814-37D2-4EEF-A133-F7F63A90B62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FD754BB-E471-644A-9F8F-1DFFB0C55599}" type="pres">
      <dgm:prSet presAssocID="{1C765814-37D2-4EEF-A133-F7F63A90B62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662960D-7BB6-4621-81E8-7C0136587553}" srcId="{F8E4D35F-581B-407C-8EAA-836F268FD867}" destId="{3D845614-508C-42D6-8049-E8C534B90C3E}" srcOrd="1" destOrd="0" parTransId="{C9A23736-6073-4D5C-AE5A-3E65A019807D}" sibTransId="{50AA7D7A-37AF-485D-9346-C36F00EDB0F4}"/>
    <dgm:cxn modelId="{5A83E615-41F3-469A-9CBA-05B6866B8756}" srcId="{1C765814-37D2-4EEF-A133-F7F63A90B62C}" destId="{D5FC853A-F2A8-4A43-830E-1B7BCF106923}" srcOrd="1" destOrd="0" parTransId="{674F22F0-9D80-4270-9D3F-ABDF654D18B8}" sibTransId="{0C894E29-FF71-4F85-92A7-5A6C62292591}"/>
    <dgm:cxn modelId="{531ABA16-6395-4731-8D81-6FD8D3294C77}" srcId="{39A5707A-C48E-428B-ADBC-F95ABC708DAF}" destId="{E7A616D8-BBB6-4037-BD0A-EF19FF79DF72}" srcOrd="1" destOrd="0" parTransId="{8339A6A9-FD94-4F20-831E-2E0076373DD5}" sibTransId="{DDD1F604-FBC9-4606-860D-98095D3D3BB8}"/>
    <dgm:cxn modelId="{CC0E4E1A-A91E-024C-B6A9-07499437B354}" type="presOf" srcId="{DA0C55D7-D33D-4094-8B60-5AF4A9604B5E}" destId="{C13BE945-8C4E-9F4D-A55F-1C0437B28CBB}" srcOrd="0" destOrd="0" presId="urn:microsoft.com/office/officeart/2005/8/layout/vList2"/>
    <dgm:cxn modelId="{3240EF1F-A7A9-DE43-BE1C-9EB60A4B1811}" type="presOf" srcId="{60B9BDFB-BEDD-43F0-BEA9-53B16F030938}" destId="{EFD754BB-E471-644A-9F8F-1DFFB0C55599}" srcOrd="0" destOrd="0" presId="urn:microsoft.com/office/officeart/2005/8/layout/vList2"/>
    <dgm:cxn modelId="{63AABC20-1F62-4423-94A3-8A5C544909C5}" srcId="{E7A616D8-BBB6-4037-BD0A-EF19FF79DF72}" destId="{3E1CD8A3-0ECB-4EC8-A066-1067315BE643}" srcOrd="0" destOrd="0" parTransId="{A9ACA3D0-0F3A-4737-B4BC-E2C9F05617FC}" sibTransId="{F5215EE0-FFCF-4F37-A0A9-3428B75844E6}"/>
    <dgm:cxn modelId="{87E04828-DCD3-5144-9248-A958C1DF3B68}" type="presOf" srcId="{3D845614-508C-42D6-8049-E8C534B90C3E}" destId="{F883A505-65E0-4949-AC8C-FF66D39A3C0A}" srcOrd="0" destOrd="1" presId="urn:microsoft.com/office/officeart/2005/8/layout/vList2"/>
    <dgm:cxn modelId="{763E7B28-F019-5A44-8B3D-127BEA818B7D}" type="presOf" srcId="{39A5707A-C48E-428B-ADBC-F95ABC708DAF}" destId="{90F80CF1-F4B5-034A-9D46-419DD1B91E48}" srcOrd="0" destOrd="0" presId="urn:microsoft.com/office/officeart/2005/8/layout/vList2"/>
    <dgm:cxn modelId="{4B40E62D-A102-C144-BF28-77F1940617C9}" type="presOf" srcId="{F8E4D35F-581B-407C-8EAA-836F268FD867}" destId="{6430FEA0-57B1-B646-BB8E-115910582880}" srcOrd="0" destOrd="0" presId="urn:microsoft.com/office/officeart/2005/8/layout/vList2"/>
    <dgm:cxn modelId="{40BF5440-02E0-4939-9D40-393D458CDB70}" srcId="{2FE3E927-13E3-4B55-987E-8A52BCEFA344}" destId="{DA0C55D7-D33D-4094-8B60-5AF4A9604B5E}" srcOrd="0" destOrd="0" parTransId="{AE675D24-AA09-43DD-A630-EB82AB3B491D}" sibTransId="{3CF553A9-D72F-4700-88EB-B6B4D41F996A}"/>
    <dgm:cxn modelId="{1DF9BB41-5A76-EB49-8A53-66C0F08EA055}" type="presOf" srcId="{1C765814-37D2-4EEF-A133-F7F63A90B62C}" destId="{432E51BA-3CAC-2E4F-B239-F437FF0C7651}" srcOrd="0" destOrd="0" presId="urn:microsoft.com/office/officeart/2005/8/layout/vList2"/>
    <dgm:cxn modelId="{749C4855-CA2D-A34C-BFD3-D602C9876E3E}" type="presOf" srcId="{3E1CD8A3-0ECB-4EC8-A066-1067315BE643}" destId="{88D600FE-90C0-D246-983B-3B6D3EDDC744}" srcOrd="0" destOrd="0" presId="urn:microsoft.com/office/officeart/2005/8/layout/vList2"/>
    <dgm:cxn modelId="{36AFC855-F198-42FE-824F-198DE55FBA44}" srcId="{2FE3E927-13E3-4B55-987E-8A52BCEFA344}" destId="{62CF5242-9567-46F7-9FEA-2127DB37546A}" srcOrd="1" destOrd="0" parTransId="{44B3679B-74E9-49BA-B471-C20B538CFA8C}" sibTransId="{261B60B9-5A87-4FAA-AD65-D08AA7A2D04B}"/>
    <dgm:cxn modelId="{B211AE64-2206-FD4B-8BFA-28533515EA81}" type="presOf" srcId="{98603E49-BC75-488A-8A6F-A869AAC7A908}" destId="{F883A505-65E0-4949-AC8C-FF66D39A3C0A}" srcOrd="0" destOrd="0" presId="urn:microsoft.com/office/officeart/2005/8/layout/vList2"/>
    <dgm:cxn modelId="{5FEE3665-92E5-F142-8EAD-F866465F4720}" type="presOf" srcId="{D5FC853A-F2A8-4A43-830E-1B7BCF106923}" destId="{EFD754BB-E471-644A-9F8F-1DFFB0C55599}" srcOrd="0" destOrd="1" presId="urn:microsoft.com/office/officeart/2005/8/layout/vList2"/>
    <dgm:cxn modelId="{CBAE6573-7091-4CCF-9C77-218CA8AC4900}" srcId="{39A5707A-C48E-428B-ADBC-F95ABC708DAF}" destId="{1C765814-37D2-4EEF-A133-F7F63A90B62C}" srcOrd="3" destOrd="0" parTransId="{163C0532-0E7E-4FA6-B58B-085EE2FD1951}" sibTransId="{BB4C53FE-F843-44C3-B147-09862E7962D5}"/>
    <dgm:cxn modelId="{F8C43688-1529-434F-857A-9E824904F897}" type="presOf" srcId="{4F632FB7-CC01-4614-AC82-9E880DEBEFE6}" destId="{88D600FE-90C0-D246-983B-3B6D3EDDC744}" srcOrd="0" destOrd="1" presId="urn:microsoft.com/office/officeart/2005/8/layout/vList2"/>
    <dgm:cxn modelId="{E0E43FC3-8202-2B4B-A970-CF64B0C1AFB7}" type="presOf" srcId="{62CF5242-9567-46F7-9FEA-2127DB37546A}" destId="{C13BE945-8C4E-9F4D-A55F-1C0437B28CBB}" srcOrd="0" destOrd="1" presId="urn:microsoft.com/office/officeart/2005/8/layout/vList2"/>
    <dgm:cxn modelId="{B382B0C3-D2C1-4DB1-80B6-9DC9532F6A35}" srcId="{39A5707A-C48E-428B-ADBC-F95ABC708DAF}" destId="{F8E4D35F-581B-407C-8EAA-836F268FD867}" srcOrd="0" destOrd="0" parTransId="{0EE34545-C05A-4D52-B3B6-F7CC8B67BDE9}" sibTransId="{46B7CF8C-CCDC-4477-9A2A-2D84D3D63701}"/>
    <dgm:cxn modelId="{E5F795CC-DCC2-4DEF-9AA4-FDD7898E226B}" srcId="{1C765814-37D2-4EEF-A133-F7F63A90B62C}" destId="{60B9BDFB-BEDD-43F0-BEA9-53B16F030938}" srcOrd="0" destOrd="0" parTransId="{D36AAA0B-7A97-4261-B077-6341AF1594B8}" sibTransId="{83EF9908-DC33-4A8F-ACA8-963001784D60}"/>
    <dgm:cxn modelId="{EA1E65D1-B03E-48D1-9E94-F299ED85AE9F}" srcId="{39A5707A-C48E-428B-ADBC-F95ABC708DAF}" destId="{2FE3E927-13E3-4B55-987E-8A52BCEFA344}" srcOrd="2" destOrd="0" parTransId="{8E00A5AC-6F7C-48F5-AA9A-54E102AF8D79}" sibTransId="{1507FB05-7F06-4C27-A4AE-649D2ECC0BAE}"/>
    <dgm:cxn modelId="{CFE298D7-6446-F240-A633-7424119023BB}" type="presOf" srcId="{2FE3E927-13E3-4B55-987E-8A52BCEFA344}" destId="{3A8475C1-9BA3-4442-B8C1-FBF53D310A6F}" srcOrd="0" destOrd="0" presId="urn:microsoft.com/office/officeart/2005/8/layout/vList2"/>
    <dgm:cxn modelId="{632CDADF-8813-4406-ACF0-2DBD9D4BCEE6}" srcId="{F8E4D35F-581B-407C-8EAA-836F268FD867}" destId="{98603E49-BC75-488A-8A6F-A869AAC7A908}" srcOrd="0" destOrd="0" parTransId="{D7FE073A-A146-4B74-9106-45263D8670D5}" sibTransId="{F9CB86FF-055F-4006-B0CF-EA20476A9B04}"/>
    <dgm:cxn modelId="{116684EE-5D4C-4CC5-941F-5735B475253C}" srcId="{E7A616D8-BBB6-4037-BD0A-EF19FF79DF72}" destId="{4F632FB7-CC01-4614-AC82-9E880DEBEFE6}" srcOrd="1" destOrd="0" parTransId="{726FB2A1-66FD-47BA-AA32-CE835E8F69EC}" sibTransId="{D7C4B976-F986-47C9-92C1-315E9BB12480}"/>
    <dgm:cxn modelId="{74908EFF-1DDE-3D49-930A-92CAEF912814}" type="presOf" srcId="{E7A616D8-BBB6-4037-BD0A-EF19FF79DF72}" destId="{879A6B3F-1FA9-6C40-9639-F954F78F9772}" srcOrd="0" destOrd="0" presId="urn:microsoft.com/office/officeart/2005/8/layout/vList2"/>
    <dgm:cxn modelId="{44B7B9BA-C87A-3540-988A-8E0ACD757506}" type="presParOf" srcId="{90F80CF1-F4B5-034A-9D46-419DD1B91E48}" destId="{6430FEA0-57B1-B646-BB8E-115910582880}" srcOrd="0" destOrd="0" presId="urn:microsoft.com/office/officeart/2005/8/layout/vList2"/>
    <dgm:cxn modelId="{E29ABB3C-85E0-CE4C-9429-EC04042A7DEB}" type="presParOf" srcId="{90F80CF1-F4B5-034A-9D46-419DD1B91E48}" destId="{F883A505-65E0-4949-AC8C-FF66D39A3C0A}" srcOrd="1" destOrd="0" presId="urn:microsoft.com/office/officeart/2005/8/layout/vList2"/>
    <dgm:cxn modelId="{10887C4C-50B0-FB45-95A2-A489A2BB78D8}" type="presParOf" srcId="{90F80CF1-F4B5-034A-9D46-419DD1B91E48}" destId="{879A6B3F-1FA9-6C40-9639-F954F78F9772}" srcOrd="2" destOrd="0" presId="urn:microsoft.com/office/officeart/2005/8/layout/vList2"/>
    <dgm:cxn modelId="{477DBC0A-BE73-4744-8859-0AA2AC93382C}" type="presParOf" srcId="{90F80CF1-F4B5-034A-9D46-419DD1B91E48}" destId="{88D600FE-90C0-D246-983B-3B6D3EDDC744}" srcOrd="3" destOrd="0" presId="urn:microsoft.com/office/officeart/2005/8/layout/vList2"/>
    <dgm:cxn modelId="{23D323E6-C717-2540-B442-BF90967AA058}" type="presParOf" srcId="{90F80CF1-F4B5-034A-9D46-419DD1B91E48}" destId="{3A8475C1-9BA3-4442-B8C1-FBF53D310A6F}" srcOrd="4" destOrd="0" presId="urn:microsoft.com/office/officeart/2005/8/layout/vList2"/>
    <dgm:cxn modelId="{4D9C9275-7F4A-3546-8064-3B258D242D2D}" type="presParOf" srcId="{90F80CF1-F4B5-034A-9D46-419DD1B91E48}" destId="{C13BE945-8C4E-9F4D-A55F-1C0437B28CBB}" srcOrd="5" destOrd="0" presId="urn:microsoft.com/office/officeart/2005/8/layout/vList2"/>
    <dgm:cxn modelId="{22BBBB51-07B6-494C-A205-2670801C3166}" type="presParOf" srcId="{90F80CF1-F4B5-034A-9D46-419DD1B91E48}" destId="{432E51BA-3CAC-2E4F-B239-F437FF0C7651}" srcOrd="6" destOrd="0" presId="urn:microsoft.com/office/officeart/2005/8/layout/vList2"/>
    <dgm:cxn modelId="{49170BD0-3A45-474E-864D-D1882818E472}" type="presParOf" srcId="{90F80CF1-F4B5-034A-9D46-419DD1B91E48}" destId="{EFD754BB-E471-644A-9F8F-1DFFB0C5559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C5B468-4E9D-447C-8191-8EDC771218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6916F5-723B-4CE6-938D-57C27A9FE77F}">
      <dgm:prSet/>
      <dgm:spPr/>
      <dgm:t>
        <a:bodyPr/>
        <a:lstStyle/>
        <a:p>
          <a:r>
            <a:rPr lang="en-US" b="1"/>
            <a:t>Augmentation Opportunities</a:t>
          </a:r>
          <a:r>
            <a:rPr lang="en-US"/>
            <a:t>:</a:t>
          </a:r>
        </a:p>
      </dgm:t>
    </dgm:pt>
    <dgm:pt modelId="{D262584E-EE2E-4937-A7A8-E57717C7B4D4}" type="parTrans" cxnId="{E8B6DA89-B037-4D45-8A4E-9C3589DD80E9}">
      <dgm:prSet/>
      <dgm:spPr/>
      <dgm:t>
        <a:bodyPr/>
        <a:lstStyle/>
        <a:p>
          <a:endParaRPr lang="en-US"/>
        </a:p>
      </dgm:t>
    </dgm:pt>
    <dgm:pt modelId="{FBE51A10-BDE0-4BF5-9AFE-F5B920AA6BF3}" type="sibTrans" cxnId="{E8B6DA89-B037-4D45-8A4E-9C3589DD80E9}">
      <dgm:prSet/>
      <dgm:spPr/>
      <dgm:t>
        <a:bodyPr/>
        <a:lstStyle/>
        <a:p>
          <a:endParaRPr lang="en-US"/>
        </a:p>
      </dgm:t>
    </dgm:pt>
    <dgm:pt modelId="{3EB1F0A4-D667-4E2A-A108-3F957729D1C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Integrate fine-tuned 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RoBERTa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model into GAN-</a:t>
          </a:r>
          <a:r>
            <a:rPr lang="en-US" err="1">
              <a:latin typeface="Times New Roman" panose="02020603050405020304" pitchFamily="18" charset="0"/>
              <a:cs typeface="Times New Roman" panose="02020603050405020304" pitchFamily="18" charset="0"/>
            </a:rPr>
            <a:t>RoBERTa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framework</a:t>
          </a:r>
        </a:p>
      </dgm:t>
    </dgm:pt>
    <dgm:pt modelId="{CC439DD0-3932-4CD6-B485-4B457DFE4C0E}" type="parTrans" cxnId="{A1977B24-EF44-49D9-8487-154E7CFA0E31}">
      <dgm:prSet/>
      <dgm:spPr/>
      <dgm:t>
        <a:bodyPr/>
        <a:lstStyle/>
        <a:p>
          <a:endParaRPr lang="en-US"/>
        </a:p>
      </dgm:t>
    </dgm:pt>
    <dgm:pt modelId="{B30AE25C-F938-4A32-A42B-639677E88133}" type="sibTrans" cxnId="{A1977B24-EF44-49D9-8487-154E7CFA0E31}">
      <dgm:prSet/>
      <dgm:spPr/>
      <dgm:t>
        <a:bodyPr/>
        <a:lstStyle/>
        <a:p>
          <a:endParaRPr lang="en-US"/>
        </a:p>
      </dgm:t>
    </dgm:pt>
    <dgm:pt modelId="{A89C63F3-029A-A14D-A29E-8F88810448CB}" type="pres">
      <dgm:prSet presAssocID="{80C5B468-4E9D-447C-8191-8EDC771218D2}" presName="linear" presStyleCnt="0">
        <dgm:presLayoutVars>
          <dgm:animLvl val="lvl"/>
          <dgm:resizeHandles val="exact"/>
        </dgm:presLayoutVars>
      </dgm:prSet>
      <dgm:spPr/>
    </dgm:pt>
    <dgm:pt modelId="{C094E9FD-EE04-2440-B08A-6566311A029A}" type="pres">
      <dgm:prSet presAssocID="{5C6916F5-723B-4CE6-938D-57C27A9FE7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A73382C-D8BE-FE46-90FB-B3BB6D0ABBF6}" type="pres">
      <dgm:prSet presAssocID="{5C6916F5-723B-4CE6-938D-57C27A9FE77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977B24-EF44-49D9-8487-154E7CFA0E31}" srcId="{5C6916F5-723B-4CE6-938D-57C27A9FE77F}" destId="{3EB1F0A4-D667-4E2A-A108-3F957729D1C4}" srcOrd="0" destOrd="0" parTransId="{CC439DD0-3932-4CD6-B485-4B457DFE4C0E}" sibTransId="{B30AE25C-F938-4A32-A42B-639677E88133}"/>
    <dgm:cxn modelId="{94B45867-0004-3E4F-BAEA-7E83FD7D9817}" type="presOf" srcId="{3EB1F0A4-D667-4E2A-A108-3F957729D1C4}" destId="{EA73382C-D8BE-FE46-90FB-B3BB6D0ABBF6}" srcOrd="0" destOrd="0" presId="urn:microsoft.com/office/officeart/2005/8/layout/vList2"/>
    <dgm:cxn modelId="{E8B6DA89-B037-4D45-8A4E-9C3589DD80E9}" srcId="{80C5B468-4E9D-447C-8191-8EDC771218D2}" destId="{5C6916F5-723B-4CE6-938D-57C27A9FE77F}" srcOrd="0" destOrd="0" parTransId="{D262584E-EE2E-4937-A7A8-E57717C7B4D4}" sibTransId="{FBE51A10-BDE0-4BF5-9AFE-F5B920AA6BF3}"/>
    <dgm:cxn modelId="{E213F8DA-CE36-F740-BE86-CD8E437E361A}" type="presOf" srcId="{5C6916F5-723B-4CE6-938D-57C27A9FE77F}" destId="{C094E9FD-EE04-2440-B08A-6566311A029A}" srcOrd="0" destOrd="0" presId="urn:microsoft.com/office/officeart/2005/8/layout/vList2"/>
    <dgm:cxn modelId="{B85A21E1-6E9F-424A-8EFA-065B003CC45F}" type="presOf" srcId="{80C5B468-4E9D-447C-8191-8EDC771218D2}" destId="{A89C63F3-029A-A14D-A29E-8F88810448CB}" srcOrd="0" destOrd="0" presId="urn:microsoft.com/office/officeart/2005/8/layout/vList2"/>
    <dgm:cxn modelId="{185E0028-3398-FC48-8312-BACCFF561BD7}" type="presParOf" srcId="{A89C63F3-029A-A14D-A29E-8F88810448CB}" destId="{C094E9FD-EE04-2440-B08A-6566311A029A}" srcOrd="0" destOrd="0" presId="urn:microsoft.com/office/officeart/2005/8/layout/vList2"/>
    <dgm:cxn modelId="{B33BB61B-3640-C440-A607-2E71A3D0606A}" type="presParOf" srcId="{A89C63F3-029A-A14D-A29E-8F88810448CB}" destId="{EA73382C-D8BE-FE46-90FB-B3BB6D0ABBF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698290-E029-470F-BCF6-4105A263910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8D9763-A1A9-48F3-B4C9-5A97B8E68F70}">
      <dgm:prSet/>
      <dgm:spPr/>
      <dgm:t>
        <a:bodyPr/>
        <a:lstStyle/>
        <a:p>
          <a:r>
            <a:rPr lang="en-US" b="1" i="0"/>
            <a:t>Proliferation of Machine-Generated Text</a:t>
          </a:r>
          <a:r>
            <a:rPr lang="en-US" b="0" i="0"/>
            <a:t>:</a:t>
          </a:r>
          <a:endParaRPr lang="en-US"/>
        </a:p>
      </dgm:t>
    </dgm:pt>
    <dgm:pt modelId="{18F4012A-E128-486B-9BC7-85D247237BA2}" type="parTrans" cxnId="{D36C34E5-9BB5-4E6F-839C-214FB85A93E9}">
      <dgm:prSet/>
      <dgm:spPr/>
      <dgm:t>
        <a:bodyPr/>
        <a:lstStyle/>
        <a:p>
          <a:endParaRPr lang="en-US"/>
        </a:p>
      </dgm:t>
    </dgm:pt>
    <dgm:pt modelId="{060C7D65-D06E-405A-9379-86E50F6599AF}" type="sibTrans" cxnId="{D36C34E5-9BB5-4E6F-839C-214FB85A93E9}">
      <dgm:prSet/>
      <dgm:spPr/>
      <dgm:t>
        <a:bodyPr/>
        <a:lstStyle/>
        <a:p>
          <a:endParaRPr lang="en-US"/>
        </a:p>
      </dgm:t>
    </dgm:pt>
    <dgm:pt modelId="{D1ED5BBC-E6B2-4C5D-B956-9D55916B78B7}">
      <dgm:prSet/>
      <dgm:spPr/>
      <dgm:t>
        <a:bodyPr/>
        <a:lstStyle/>
        <a:p>
          <a:r>
            <a:rPr lang="en-US" b="0" i="0"/>
            <a:t>Challenge: The widespread dissemination of machine-generated text.</a:t>
          </a:r>
          <a:endParaRPr lang="en-US"/>
        </a:p>
      </dgm:t>
    </dgm:pt>
    <dgm:pt modelId="{D856A192-ADF7-4074-A6BB-1356E3A6162B}" type="parTrans" cxnId="{5CA6D751-2CDE-49C8-9DAB-8F81F1B274E6}">
      <dgm:prSet/>
      <dgm:spPr/>
      <dgm:t>
        <a:bodyPr/>
        <a:lstStyle/>
        <a:p>
          <a:endParaRPr lang="en-US"/>
        </a:p>
      </dgm:t>
    </dgm:pt>
    <dgm:pt modelId="{62705762-FCD8-4D1D-9F33-281E4CEB98BD}" type="sibTrans" cxnId="{5CA6D751-2CDE-49C8-9DAB-8F81F1B274E6}">
      <dgm:prSet/>
      <dgm:spPr/>
      <dgm:t>
        <a:bodyPr/>
        <a:lstStyle/>
        <a:p>
          <a:endParaRPr lang="en-US"/>
        </a:p>
      </dgm:t>
    </dgm:pt>
    <dgm:pt modelId="{E03C2E9E-D495-44E4-8267-26CDF58A1160}">
      <dgm:prSet/>
      <dgm:spPr/>
      <dgm:t>
        <a:bodyPr/>
        <a:lstStyle/>
        <a:p>
          <a:r>
            <a:rPr lang="en-US" b="0" i="0"/>
            <a:t>Consequence: Increased spread of fake content across online platforms.</a:t>
          </a:r>
          <a:endParaRPr lang="en-US"/>
        </a:p>
      </dgm:t>
    </dgm:pt>
    <dgm:pt modelId="{BA60037E-128F-4FB4-94D1-8D5D9237CAFE}" type="parTrans" cxnId="{2CE66CA9-2713-4AB5-B0A2-437CAC6CD9B6}">
      <dgm:prSet/>
      <dgm:spPr/>
      <dgm:t>
        <a:bodyPr/>
        <a:lstStyle/>
        <a:p>
          <a:endParaRPr lang="en-US"/>
        </a:p>
      </dgm:t>
    </dgm:pt>
    <dgm:pt modelId="{8BDF6D1C-6495-4C4C-AE90-6CAF99042A20}" type="sibTrans" cxnId="{2CE66CA9-2713-4AB5-B0A2-437CAC6CD9B6}">
      <dgm:prSet/>
      <dgm:spPr/>
      <dgm:t>
        <a:bodyPr/>
        <a:lstStyle/>
        <a:p>
          <a:endParaRPr lang="en-US"/>
        </a:p>
      </dgm:t>
    </dgm:pt>
    <dgm:pt modelId="{A60EDBD0-1E52-4FA0-9E74-6C789344E29C}">
      <dgm:prSet/>
      <dgm:spPr/>
      <dgm:t>
        <a:bodyPr/>
        <a:lstStyle/>
        <a:p>
          <a:r>
            <a:rPr lang="en-US" b="1" i="0"/>
            <a:t>Types of Machine-Generated Fake Content</a:t>
          </a:r>
          <a:r>
            <a:rPr lang="en-US" b="0" i="0"/>
            <a:t>:</a:t>
          </a:r>
          <a:endParaRPr lang="en-US"/>
        </a:p>
      </dgm:t>
    </dgm:pt>
    <dgm:pt modelId="{93E6178A-1479-42B6-A4F4-4182C91DF8AB}" type="parTrans" cxnId="{4FC9970E-BCAB-4C5A-9E9A-5A433A9E9BD7}">
      <dgm:prSet/>
      <dgm:spPr/>
      <dgm:t>
        <a:bodyPr/>
        <a:lstStyle/>
        <a:p>
          <a:endParaRPr lang="en-US"/>
        </a:p>
      </dgm:t>
    </dgm:pt>
    <dgm:pt modelId="{65766CD8-DBAF-48AE-B223-5B05902F1071}" type="sibTrans" cxnId="{4FC9970E-BCAB-4C5A-9E9A-5A433A9E9BD7}">
      <dgm:prSet/>
      <dgm:spPr/>
      <dgm:t>
        <a:bodyPr/>
        <a:lstStyle/>
        <a:p>
          <a:endParaRPr lang="en-US"/>
        </a:p>
      </dgm:t>
    </dgm:pt>
    <dgm:pt modelId="{95962F6A-3196-415F-90E7-F37E2565F5FF}">
      <dgm:prSet/>
      <dgm:spPr/>
      <dgm:t>
        <a:bodyPr/>
        <a:lstStyle/>
        <a:p>
          <a:r>
            <a:rPr lang="en-US" b="0" i="0"/>
            <a:t>Fake news articles.</a:t>
          </a:r>
          <a:endParaRPr lang="en-US"/>
        </a:p>
      </dgm:t>
    </dgm:pt>
    <dgm:pt modelId="{E3B34467-840C-4204-8285-04DA60CB664D}" type="parTrans" cxnId="{1A1B6918-C0BD-4A83-8BDA-C65AF88B21A3}">
      <dgm:prSet/>
      <dgm:spPr/>
      <dgm:t>
        <a:bodyPr/>
        <a:lstStyle/>
        <a:p>
          <a:endParaRPr lang="en-US"/>
        </a:p>
      </dgm:t>
    </dgm:pt>
    <dgm:pt modelId="{ADB9E77E-F926-4432-8B82-E6379349A10D}" type="sibTrans" cxnId="{1A1B6918-C0BD-4A83-8BDA-C65AF88B21A3}">
      <dgm:prSet/>
      <dgm:spPr/>
      <dgm:t>
        <a:bodyPr/>
        <a:lstStyle/>
        <a:p>
          <a:endParaRPr lang="en-US"/>
        </a:p>
      </dgm:t>
    </dgm:pt>
    <dgm:pt modelId="{D1BFAACC-2609-45B0-8416-CCCD9632E0EC}">
      <dgm:prSet/>
      <dgm:spPr/>
      <dgm:t>
        <a:bodyPr/>
        <a:lstStyle/>
        <a:p>
          <a:r>
            <a:rPr lang="en-US" b="0" i="0"/>
            <a:t>Fraudulent reviews.</a:t>
          </a:r>
          <a:endParaRPr lang="en-US"/>
        </a:p>
      </dgm:t>
    </dgm:pt>
    <dgm:pt modelId="{E1BBA85D-3F09-4155-A0BF-C0E7EC4468CC}" type="parTrans" cxnId="{BC84F66C-5E21-4822-BF23-1E0473580519}">
      <dgm:prSet/>
      <dgm:spPr/>
      <dgm:t>
        <a:bodyPr/>
        <a:lstStyle/>
        <a:p>
          <a:endParaRPr lang="en-US"/>
        </a:p>
      </dgm:t>
    </dgm:pt>
    <dgm:pt modelId="{757F6F56-C610-466F-A2FC-B5BFA647BB46}" type="sibTrans" cxnId="{BC84F66C-5E21-4822-BF23-1E0473580519}">
      <dgm:prSet/>
      <dgm:spPr/>
      <dgm:t>
        <a:bodyPr/>
        <a:lstStyle/>
        <a:p>
          <a:endParaRPr lang="en-US"/>
        </a:p>
      </dgm:t>
    </dgm:pt>
    <dgm:pt modelId="{C0E4D434-5BF4-403C-B51B-B4F611840AC3}">
      <dgm:prSet/>
      <dgm:spPr/>
      <dgm:t>
        <a:bodyPr/>
        <a:lstStyle/>
        <a:p>
          <a:r>
            <a:rPr lang="en-US" b="0" i="0"/>
            <a:t>Deceptive social media posts.</a:t>
          </a:r>
          <a:endParaRPr lang="en-US"/>
        </a:p>
      </dgm:t>
    </dgm:pt>
    <dgm:pt modelId="{72DC82C7-ABE9-4B23-A707-9E21DA37BA55}" type="parTrans" cxnId="{03633FE6-E6FB-4F40-8CA3-25F64BC68342}">
      <dgm:prSet/>
      <dgm:spPr/>
      <dgm:t>
        <a:bodyPr/>
        <a:lstStyle/>
        <a:p>
          <a:endParaRPr lang="en-US"/>
        </a:p>
      </dgm:t>
    </dgm:pt>
    <dgm:pt modelId="{DCDCF7E3-04F0-4609-ACA0-31EC585195F9}" type="sibTrans" cxnId="{03633FE6-E6FB-4F40-8CA3-25F64BC68342}">
      <dgm:prSet/>
      <dgm:spPr/>
      <dgm:t>
        <a:bodyPr/>
        <a:lstStyle/>
        <a:p>
          <a:endParaRPr lang="en-US"/>
        </a:p>
      </dgm:t>
    </dgm:pt>
    <dgm:pt modelId="{90A50565-1AD8-40F7-9B37-342423812B32}">
      <dgm:prSet/>
      <dgm:spPr/>
      <dgm:t>
        <a:bodyPr/>
        <a:lstStyle/>
        <a:p>
          <a:r>
            <a:rPr lang="en-US" b="1" i="0"/>
            <a:t>Impact on Users and Narratives</a:t>
          </a:r>
          <a:r>
            <a:rPr lang="en-US" b="0" i="0"/>
            <a:t>:</a:t>
          </a:r>
          <a:endParaRPr lang="en-US"/>
        </a:p>
      </dgm:t>
    </dgm:pt>
    <dgm:pt modelId="{BFB2EFAB-5E71-4F71-8D43-7603EF914A88}" type="parTrans" cxnId="{E4F4D7CA-6381-49DE-91E1-C84B24600591}">
      <dgm:prSet/>
      <dgm:spPr/>
      <dgm:t>
        <a:bodyPr/>
        <a:lstStyle/>
        <a:p>
          <a:endParaRPr lang="en-US"/>
        </a:p>
      </dgm:t>
    </dgm:pt>
    <dgm:pt modelId="{1C9DB653-5FCB-420E-BDBF-528FB78BD7CF}" type="sibTrans" cxnId="{E4F4D7CA-6381-49DE-91E1-C84B24600591}">
      <dgm:prSet/>
      <dgm:spPr/>
      <dgm:t>
        <a:bodyPr/>
        <a:lstStyle/>
        <a:p>
          <a:endParaRPr lang="en-US"/>
        </a:p>
      </dgm:t>
    </dgm:pt>
    <dgm:pt modelId="{32A600B4-0304-468B-8D94-C58EB124AD1B}">
      <dgm:prSet/>
      <dgm:spPr/>
      <dgm:t>
        <a:bodyPr/>
        <a:lstStyle/>
        <a:p>
          <a:r>
            <a:rPr lang="en-US" b="0" i="0"/>
            <a:t>Deception: Machine-generated content can deceive users.</a:t>
          </a:r>
          <a:endParaRPr lang="en-US"/>
        </a:p>
      </dgm:t>
    </dgm:pt>
    <dgm:pt modelId="{D102D56E-8334-4645-9BD4-4FC36FF8E216}" type="parTrans" cxnId="{4AB3AF3B-9E54-4851-AE8D-A10306238F1E}">
      <dgm:prSet/>
      <dgm:spPr/>
      <dgm:t>
        <a:bodyPr/>
        <a:lstStyle/>
        <a:p>
          <a:endParaRPr lang="en-US"/>
        </a:p>
      </dgm:t>
    </dgm:pt>
    <dgm:pt modelId="{034900AC-A982-428F-A6B9-86EC6529D78C}" type="sibTrans" cxnId="{4AB3AF3B-9E54-4851-AE8D-A10306238F1E}">
      <dgm:prSet/>
      <dgm:spPr/>
      <dgm:t>
        <a:bodyPr/>
        <a:lstStyle/>
        <a:p>
          <a:endParaRPr lang="en-US"/>
        </a:p>
      </dgm:t>
    </dgm:pt>
    <dgm:pt modelId="{B8623139-06BC-4B1D-93D7-140E559F2F4B}">
      <dgm:prSet/>
      <dgm:spPr/>
      <dgm:t>
        <a:bodyPr/>
        <a:lstStyle/>
        <a:p>
          <a:r>
            <a:rPr lang="en-US" b="0" i="0"/>
            <a:t>Propagation: False narratives can spread rapidly.</a:t>
          </a:r>
          <a:endParaRPr lang="en-US"/>
        </a:p>
      </dgm:t>
    </dgm:pt>
    <dgm:pt modelId="{2DAABC10-0476-412B-97C2-0C1EC35D33EE}" type="parTrans" cxnId="{FE0965AB-EBCF-4BA7-B6AD-81ACFD8B86BA}">
      <dgm:prSet/>
      <dgm:spPr/>
      <dgm:t>
        <a:bodyPr/>
        <a:lstStyle/>
        <a:p>
          <a:endParaRPr lang="en-US"/>
        </a:p>
      </dgm:t>
    </dgm:pt>
    <dgm:pt modelId="{D25E0D97-632E-4D93-B7D7-DD559F0C2880}" type="sibTrans" cxnId="{FE0965AB-EBCF-4BA7-B6AD-81ACFD8B86BA}">
      <dgm:prSet/>
      <dgm:spPr/>
      <dgm:t>
        <a:bodyPr/>
        <a:lstStyle/>
        <a:p>
          <a:endParaRPr lang="en-US"/>
        </a:p>
      </dgm:t>
    </dgm:pt>
    <dgm:pt modelId="{E4F718F8-EA76-4BA0-BC63-A5C0708B3621}">
      <dgm:prSet/>
      <dgm:spPr/>
      <dgm:t>
        <a:bodyPr/>
        <a:lstStyle/>
        <a:p>
          <a:r>
            <a:rPr lang="en-US" b="1" i="0"/>
            <a:t>Inadequacy of Traditional Methods</a:t>
          </a:r>
          <a:r>
            <a:rPr lang="en-US" b="0" i="0"/>
            <a:t>:</a:t>
          </a:r>
          <a:endParaRPr lang="en-US"/>
        </a:p>
      </dgm:t>
    </dgm:pt>
    <dgm:pt modelId="{88AC19AB-2007-4962-A62E-77C051A86BDB}" type="parTrans" cxnId="{63D2CD43-61EF-4CEA-A0A1-F600C11E6018}">
      <dgm:prSet/>
      <dgm:spPr/>
      <dgm:t>
        <a:bodyPr/>
        <a:lstStyle/>
        <a:p>
          <a:endParaRPr lang="en-US"/>
        </a:p>
      </dgm:t>
    </dgm:pt>
    <dgm:pt modelId="{247774B3-66DD-43AF-A4B3-DC257936B37D}" type="sibTrans" cxnId="{63D2CD43-61EF-4CEA-A0A1-F600C11E6018}">
      <dgm:prSet/>
      <dgm:spPr/>
      <dgm:t>
        <a:bodyPr/>
        <a:lstStyle/>
        <a:p>
          <a:endParaRPr lang="en-US"/>
        </a:p>
      </dgm:t>
    </dgm:pt>
    <dgm:pt modelId="{42A3FDAB-0287-4441-9C2E-5552359F55B2}">
      <dgm:prSet/>
      <dgm:spPr/>
      <dgm:t>
        <a:bodyPr/>
        <a:lstStyle/>
        <a:p>
          <a:r>
            <a:rPr lang="en-US" b="0" i="0"/>
            <a:t>Struggle: Traditional content moderation and fact-checking methods struggle.</a:t>
          </a:r>
          <a:endParaRPr lang="en-US"/>
        </a:p>
      </dgm:t>
    </dgm:pt>
    <dgm:pt modelId="{C03EEA2A-ACF3-46AA-A5DC-944CADEAB014}" type="parTrans" cxnId="{A2F04319-DB6A-46DD-8393-1CA1D2398B9F}">
      <dgm:prSet/>
      <dgm:spPr/>
      <dgm:t>
        <a:bodyPr/>
        <a:lstStyle/>
        <a:p>
          <a:endParaRPr lang="en-US"/>
        </a:p>
      </dgm:t>
    </dgm:pt>
    <dgm:pt modelId="{9EF7B54D-712B-4908-B263-E5E6B05B8489}" type="sibTrans" cxnId="{A2F04319-DB6A-46DD-8393-1CA1D2398B9F}">
      <dgm:prSet/>
      <dgm:spPr/>
      <dgm:t>
        <a:bodyPr/>
        <a:lstStyle/>
        <a:p>
          <a:endParaRPr lang="en-US"/>
        </a:p>
      </dgm:t>
    </dgm:pt>
    <dgm:pt modelId="{CBE5BABF-19BC-4BA0-A824-9812FA318F79}">
      <dgm:prSet/>
      <dgm:spPr/>
      <dgm:t>
        <a:bodyPr/>
        <a:lstStyle/>
        <a:p>
          <a:r>
            <a:rPr lang="en-US" b="0" i="0"/>
            <a:t>Reasons: Unable to cope with volume and sophistication of machine-generated fake content.</a:t>
          </a:r>
          <a:endParaRPr lang="en-US"/>
        </a:p>
      </dgm:t>
    </dgm:pt>
    <dgm:pt modelId="{726F0C49-DAB8-43C4-8FCF-042FC85909A8}" type="parTrans" cxnId="{1C9FA346-2FB4-4F6C-9094-3B6D77D3710F}">
      <dgm:prSet/>
      <dgm:spPr/>
      <dgm:t>
        <a:bodyPr/>
        <a:lstStyle/>
        <a:p>
          <a:endParaRPr lang="en-US"/>
        </a:p>
      </dgm:t>
    </dgm:pt>
    <dgm:pt modelId="{02495EFC-B647-4533-A344-01DE29E095E7}" type="sibTrans" cxnId="{1C9FA346-2FB4-4F6C-9094-3B6D77D3710F}">
      <dgm:prSet/>
      <dgm:spPr/>
      <dgm:t>
        <a:bodyPr/>
        <a:lstStyle/>
        <a:p>
          <a:endParaRPr lang="en-US"/>
        </a:p>
      </dgm:t>
    </dgm:pt>
    <dgm:pt modelId="{91664724-51EC-4843-8545-91B81BE8AB6D}">
      <dgm:prSet/>
      <dgm:spPr/>
      <dgm:t>
        <a:bodyPr/>
        <a:lstStyle/>
        <a:p>
          <a:r>
            <a:rPr lang="en-US" b="1" i="0"/>
            <a:t>Need for Advanced Detection Techniques</a:t>
          </a:r>
          <a:r>
            <a:rPr lang="en-US" b="0" i="0"/>
            <a:t>:</a:t>
          </a:r>
          <a:endParaRPr lang="en-US"/>
        </a:p>
      </dgm:t>
    </dgm:pt>
    <dgm:pt modelId="{9E284EFA-90BB-46B4-AB58-2539588343C7}" type="parTrans" cxnId="{811A1AB0-CB05-45F5-8E4D-600686676D26}">
      <dgm:prSet/>
      <dgm:spPr/>
      <dgm:t>
        <a:bodyPr/>
        <a:lstStyle/>
        <a:p>
          <a:endParaRPr lang="en-US"/>
        </a:p>
      </dgm:t>
    </dgm:pt>
    <dgm:pt modelId="{4AC93A7B-E5D2-4AD1-9B1F-6B601CF13691}" type="sibTrans" cxnId="{811A1AB0-CB05-45F5-8E4D-600686676D26}">
      <dgm:prSet/>
      <dgm:spPr/>
      <dgm:t>
        <a:bodyPr/>
        <a:lstStyle/>
        <a:p>
          <a:endParaRPr lang="en-US"/>
        </a:p>
      </dgm:t>
    </dgm:pt>
    <dgm:pt modelId="{DB5F8194-37F8-4726-AB77-4F3602F689B2}">
      <dgm:prSet/>
      <dgm:spPr/>
      <dgm:t>
        <a:bodyPr/>
        <a:lstStyle/>
        <a:p>
          <a:r>
            <a:rPr lang="en-US" b="0" i="0"/>
            <a:t>Requirement: More advanced detection techniques are necessary.</a:t>
          </a:r>
          <a:endParaRPr lang="en-US"/>
        </a:p>
      </dgm:t>
    </dgm:pt>
    <dgm:pt modelId="{C1F77255-7ABF-428D-9E1F-8F42AEA7D05C}" type="parTrans" cxnId="{F66DF916-602F-4E40-8AE0-C30DAAE47E1A}">
      <dgm:prSet/>
      <dgm:spPr/>
      <dgm:t>
        <a:bodyPr/>
        <a:lstStyle/>
        <a:p>
          <a:endParaRPr lang="en-US"/>
        </a:p>
      </dgm:t>
    </dgm:pt>
    <dgm:pt modelId="{20B71CDE-2E65-45B2-BE9C-4BC2B1D246B1}" type="sibTrans" cxnId="{F66DF916-602F-4E40-8AE0-C30DAAE47E1A}">
      <dgm:prSet/>
      <dgm:spPr/>
      <dgm:t>
        <a:bodyPr/>
        <a:lstStyle/>
        <a:p>
          <a:endParaRPr lang="en-US"/>
        </a:p>
      </dgm:t>
    </dgm:pt>
    <dgm:pt modelId="{EC867226-E27E-4ACE-A703-40A4DCDAE77D}">
      <dgm:prSet/>
      <dgm:spPr/>
      <dgm:t>
        <a:bodyPr/>
        <a:lstStyle/>
        <a:p>
          <a:r>
            <a:rPr lang="en-US" b="0" i="0"/>
            <a:t>Purpose: To address the challenges posed by machine-generated fake content effectively.</a:t>
          </a:r>
          <a:endParaRPr lang="en-US"/>
        </a:p>
      </dgm:t>
    </dgm:pt>
    <dgm:pt modelId="{1C938307-330B-4084-87E2-05480F5CBE97}" type="parTrans" cxnId="{8DA7C694-2B36-4026-94B7-E14855A8778C}">
      <dgm:prSet/>
      <dgm:spPr/>
      <dgm:t>
        <a:bodyPr/>
        <a:lstStyle/>
        <a:p>
          <a:endParaRPr lang="en-US"/>
        </a:p>
      </dgm:t>
    </dgm:pt>
    <dgm:pt modelId="{42A42100-276E-4914-8054-DD400FB8080F}" type="sibTrans" cxnId="{8DA7C694-2B36-4026-94B7-E14855A8778C}">
      <dgm:prSet/>
      <dgm:spPr/>
      <dgm:t>
        <a:bodyPr/>
        <a:lstStyle/>
        <a:p>
          <a:endParaRPr lang="en-US"/>
        </a:p>
      </dgm:t>
    </dgm:pt>
    <dgm:pt modelId="{412F6817-858E-3844-AC97-91021AB6BA42}" type="pres">
      <dgm:prSet presAssocID="{40698290-E029-470F-BCF6-4105A263910F}" presName="Name0" presStyleCnt="0">
        <dgm:presLayoutVars>
          <dgm:dir/>
          <dgm:animLvl val="lvl"/>
          <dgm:resizeHandles val="exact"/>
        </dgm:presLayoutVars>
      </dgm:prSet>
      <dgm:spPr/>
    </dgm:pt>
    <dgm:pt modelId="{52FB5D54-579D-C64E-9B51-0A2555EAD287}" type="pres">
      <dgm:prSet presAssocID="{528D9763-A1A9-48F3-B4C9-5A97B8E68F70}" presName="linNode" presStyleCnt="0"/>
      <dgm:spPr/>
    </dgm:pt>
    <dgm:pt modelId="{ADFFCF03-CA03-A942-8BAC-2F5A940C7ED6}" type="pres">
      <dgm:prSet presAssocID="{528D9763-A1A9-48F3-B4C9-5A97B8E68F7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29256283-B4B1-9941-ACF9-C7C5A58DFFAB}" type="pres">
      <dgm:prSet presAssocID="{528D9763-A1A9-48F3-B4C9-5A97B8E68F70}" presName="descendantText" presStyleLbl="alignAccFollowNode1" presStyleIdx="0" presStyleCnt="5">
        <dgm:presLayoutVars>
          <dgm:bulletEnabled val="1"/>
        </dgm:presLayoutVars>
      </dgm:prSet>
      <dgm:spPr/>
    </dgm:pt>
    <dgm:pt modelId="{E96C1752-BE36-C142-A3E3-B418CFA5FD2A}" type="pres">
      <dgm:prSet presAssocID="{060C7D65-D06E-405A-9379-86E50F6599AF}" presName="sp" presStyleCnt="0"/>
      <dgm:spPr/>
    </dgm:pt>
    <dgm:pt modelId="{A7E64CA4-2919-6547-B2FD-ED9490D8E789}" type="pres">
      <dgm:prSet presAssocID="{A60EDBD0-1E52-4FA0-9E74-6C789344E29C}" presName="linNode" presStyleCnt="0"/>
      <dgm:spPr/>
    </dgm:pt>
    <dgm:pt modelId="{EE83A31F-4FE6-A94F-B81A-B064CBDE28DF}" type="pres">
      <dgm:prSet presAssocID="{A60EDBD0-1E52-4FA0-9E74-6C789344E29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C86476C-501C-7D42-8A04-765656242F59}" type="pres">
      <dgm:prSet presAssocID="{A60EDBD0-1E52-4FA0-9E74-6C789344E29C}" presName="descendantText" presStyleLbl="alignAccFollowNode1" presStyleIdx="1" presStyleCnt="5">
        <dgm:presLayoutVars>
          <dgm:bulletEnabled val="1"/>
        </dgm:presLayoutVars>
      </dgm:prSet>
      <dgm:spPr/>
    </dgm:pt>
    <dgm:pt modelId="{9C036CFD-1B9E-C347-976A-6EE20F26A8C3}" type="pres">
      <dgm:prSet presAssocID="{65766CD8-DBAF-48AE-B223-5B05902F1071}" presName="sp" presStyleCnt="0"/>
      <dgm:spPr/>
    </dgm:pt>
    <dgm:pt modelId="{38EDC427-E9E2-F049-A7E8-20D816786B37}" type="pres">
      <dgm:prSet presAssocID="{90A50565-1AD8-40F7-9B37-342423812B32}" presName="linNode" presStyleCnt="0"/>
      <dgm:spPr/>
    </dgm:pt>
    <dgm:pt modelId="{094F628B-0FEF-A745-BED9-4850F06F9079}" type="pres">
      <dgm:prSet presAssocID="{90A50565-1AD8-40F7-9B37-342423812B3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4278C40-A7F9-164E-8DFE-FB0D084C1DFC}" type="pres">
      <dgm:prSet presAssocID="{90A50565-1AD8-40F7-9B37-342423812B32}" presName="descendantText" presStyleLbl="alignAccFollowNode1" presStyleIdx="2" presStyleCnt="5">
        <dgm:presLayoutVars>
          <dgm:bulletEnabled val="1"/>
        </dgm:presLayoutVars>
      </dgm:prSet>
      <dgm:spPr/>
    </dgm:pt>
    <dgm:pt modelId="{10010F63-A757-B644-BD07-308A0A6131DB}" type="pres">
      <dgm:prSet presAssocID="{1C9DB653-5FCB-420E-BDBF-528FB78BD7CF}" presName="sp" presStyleCnt="0"/>
      <dgm:spPr/>
    </dgm:pt>
    <dgm:pt modelId="{BEA41B8B-C0F2-0140-916B-804FDDA9C421}" type="pres">
      <dgm:prSet presAssocID="{E4F718F8-EA76-4BA0-BC63-A5C0708B3621}" presName="linNode" presStyleCnt="0"/>
      <dgm:spPr/>
    </dgm:pt>
    <dgm:pt modelId="{047E7CC2-F7AC-EC46-9E59-037FB59A6E0D}" type="pres">
      <dgm:prSet presAssocID="{E4F718F8-EA76-4BA0-BC63-A5C0708B362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3D6FDF4-2070-C14D-9B33-9DA696C98FE1}" type="pres">
      <dgm:prSet presAssocID="{E4F718F8-EA76-4BA0-BC63-A5C0708B3621}" presName="descendantText" presStyleLbl="alignAccFollowNode1" presStyleIdx="3" presStyleCnt="5">
        <dgm:presLayoutVars>
          <dgm:bulletEnabled val="1"/>
        </dgm:presLayoutVars>
      </dgm:prSet>
      <dgm:spPr/>
    </dgm:pt>
    <dgm:pt modelId="{50CAF562-DFE7-624F-97C6-FE795E6FCD29}" type="pres">
      <dgm:prSet presAssocID="{247774B3-66DD-43AF-A4B3-DC257936B37D}" presName="sp" presStyleCnt="0"/>
      <dgm:spPr/>
    </dgm:pt>
    <dgm:pt modelId="{35D44A6D-21BC-A440-97F9-7BF8067BBFA0}" type="pres">
      <dgm:prSet presAssocID="{91664724-51EC-4843-8545-91B81BE8AB6D}" presName="linNode" presStyleCnt="0"/>
      <dgm:spPr/>
    </dgm:pt>
    <dgm:pt modelId="{F828D65E-061D-4747-9E4C-522DDA1DE64C}" type="pres">
      <dgm:prSet presAssocID="{91664724-51EC-4843-8545-91B81BE8AB6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2B11002-78EF-994C-9108-102BCE2EAE98}" type="pres">
      <dgm:prSet presAssocID="{91664724-51EC-4843-8545-91B81BE8AB6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4FC9970E-BCAB-4C5A-9E9A-5A433A9E9BD7}" srcId="{40698290-E029-470F-BCF6-4105A263910F}" destId="{A60EDBD0-1E52-4FA0-9E74-6C789344E29C}" srcOrd="1" destOrd="0" parTransId="{93E6178A-1479-42B6-A4F4-4182C91DF8AB}" sibTransId="{65766CD8-DBAF-48AE-B223-5B05902F1071}"/>
    <dgm:cxn modelId="{F66DF916-602F-4E40-8AE0-C30DAAE47E1A}" srcId="{91664724-51EC-4843-8545-91B81BE8AB6D}" destId="{DB5F8194-37F8-4726-AB77-4F3602F689B2}" srcOrd="0" destOrd="0" parTransId="{C1F77255-7ABF-428D-9E1F-8F42AEA7D05C}" sibTransId="{20B71CDE-2E65-45B2-BE9C-4BC2B1D246B1}"/>
    <dgm:cxn modelId="{1A1B6918-C0BD-4A83-8BDA-C65AF88B21A3}" srcId="{A60EDBD0-1E52-4FA0-9E74-6C789344E29C}" destId="{95962F6A-3196-415F-90E7-F37E2565F5FF}" srcOrd="0" destOrd="0" parTransId="{E3B34467-840C-4204-8285-04DA60CB664D}" sibTransId="{ADB9E77E-F926-4432-8B82-E6379349A10D}"/>
    <dgm:cxn modelId="{A2F04319-DB6A-46DD-8393-1CA1D2398B9F}" srcId="{E4F718F8-EA76-4BA0-BC63-A5C0708B3621}" destId="{42A3FDAB-0287-4441-9C2E-5552359F55B2}" srcOrd="0" destOrd="0" parTransId="{C03EEA2A-ACF3-46AA-A5DC-944CADEAB014}" sibTransId="{9EF7B54D-712B-4908-B263-E5E6B05B8489}"/>
    <dgm:cxn modelId="{5C954B2C-85E5-004E-8577-6732AB0DF444}" type="presOf" srcId="{A60EDBD0-1E52-4FA0-9E74-6C789344E29C}" destId="{EE83A31F-4FE6-A94F-B81A-B064CBDE28DF}" srcOrd="0" destOrd="0" presId="urn:microsoft.com/office/officeart/2005/8/layout/vList5"/>
    <dgm:cxn modelId="{1B7DA833-5353-8D4D-B241-6CC1F058E322}" type="presOf" srcId="{E4F718F8-EA76-4BA0-BC63-A5C0708B3621}" destId="{047E7CC2-F7AC-EC46-9E59-037FB59A6E0D}" srcOrd="0" destOrd="0" presId="urn:microsoft.com/office/officeart/2005/8/layout/vList5"/>
    <dgm:cxn modelId="{4AB3AF3B-9E54-4851-AE8D-A10306238F1E}" srcId="{90A50565-1AD8-40F7-9B37-342423812B32}" destId="{32A600B4-0304-468B-8D94-C58EB124AD1B}" srcOrd="0" destOrd="0" parTransId="{D102D56E-8334-4645-9BD4-4FC36FF8E216}" sibTransId="{034900AC-A982-428F-A6B9-86EC6529D78C}"/>
    <dgm:cxn modelId="{63D2CD43-61EF-4CEA-A0A1-F600C11E6018}" srcId="{40698290-E029-470F-BCF6-4105A263910F}" destId="{E4F718F8-EA76-4BA0-BC63-A5C0708B3621}" srcOrd="3" destOrd="0" parTransId="{88AC19AB-2007-4962-A62E-77C051A86BDB}" sibTransId="{247774B3-66DD-43AF-A4B3-DC257936B37D}"/>
    <dgm:cxn modelId="{1C9FA346-2FB4-4F6C-9094-3B6D77D3710F}" srcId="{E4F718F8-EA76-4BA0-BC63-A5C0708B3621}" destId="{CBE5BABF-19BC-4BA0-A824-9812FA318F79}" srcOrd="1" destOrd="0" parTransId="{726F0C49-DAB8-43C4-8FCF-042FC85909A8}" sibTransId="{02495EFC-B647-4533-A344-01DE29E095E7}"/>
    <dgm:cxn modelId="{9847374A-51F3-E542-B08B-B1548777D8CF}" type="presOf" srcId="{42A3FDAB-0287-4441-9C2E-5552359F55B2}" destId="{43D6FDF4-2070-C14D-9B33-9DA696C98FE1}" srcOrd="0" destOrd="0" presId="urn:microsoft.com/office/officeart/2005/8/layout/vList5"/>
    <dgm:cxn modelId="{5CA6D751-2CDE-49C8-9DAB-8F81F1B274E6}" srcId="{528D9763-A1A9-48F3-B4C9-5A97B8E68F70}" destId="{D1ED5BBC-E6B2-4C5D-B956-9D55916B78B7}" srcOrd="0" destOrd="0" parTransId="{D856A192-ADF7-4074-A6BB-1356E3A6162B}" sibTransId="{62705762-FCD8-4D1D-9F33-281E4CEB98BD}"/>
    <dgm:cxn modelId="{A2EE4666-0000-744D-AFB8-28CC1366E249}" type="presOf" srcId="{528D9763-A1A9-48F3-B4C9-5A97B8E68F70}" destId="{ADFFCF03-CA03-A942-8BAC-2F5A940C7ED6}" srcOrd="0" destOrd="0" presId="urn:microsoft.com/office/officeart/2005/8/layout/vList5"/>
    <dgm:cxn modelId="{D05E1168-11ED-3B48-B51D-E500B512D696}" type="presOf" srcId="{40698290-E029-470F-BCF6-4105A263910F}" destId="{412F6817-858E-3844-AC97-91021AB6BA42}" srcOrd="0" destOrd="0" presId="urn:microsoft.com/office/officeart/2005/8/layout/vList5"/>
    <dgm:cxn modelId="{41879D69-456F-5C49-882C-53DD59094F56}" type="presOf" srcId="{EC867226-E27E-4ACE-A703-40A4DCDAE77D}" destId="{D2B11002-78EF-994C-9108-102BCE2EAE98}" srcOrd="0" destOrd="1" presId="urn:microsoft.com/office/officeart/2005/8/layout/vList5"/>
    <dgm:cxn modelId="{BC84F66C-5E21-4822-BF23-1E0473580519}" srcId="{A60EDBD0-1E52-4FA0-9E74-6C789344E29C}" destId="{D1BFAACC-2609-45B0-8416-CCCD9632E0EC}" srcOrd="1" destOrd="0" parTransId="{E1BBA85D-3F09-4155-A0BF-C0E7EC4468CC}" sibTransId="{757F6F56-C610-466F-A2FC-B5BFA647BB46}"/>
    <dgm:cxn modelId="{194DEC6F-F418-3642-925F-D69D1FBE49BB}" type="presOf" srcId="{DB5F8194-37F8-4726-AB77-4F3602F689B2}" destId="{D2B11002-78EF-994C-9108-102BCE2EAE98}" srcOrd="0" destOrd="0" presId="urn:microsoft.com/office/officeart/2005/8/layout/vList5"/>
    <dgm:cxn modelId="{26C2DA73-4BCD-DE41-9D40-DB8E3438C8C6}" type="presOf" srcId="{E03C2E9E-D495-44E4-8267-26CDF58A1160}" destId="{29256283-B4B1-9941-ACF9-C7C5A58DFFAB}" srcOrd="0" destOrd="1" presId="urn:microsoft.com/office/officeart/2005/8/layout/vList5"/>
    <dgm:cxn modelId="{B55F6279-FF1A-D440-8BD3-17C80F87B54E}" type="presOf" srcId="{32A600B4-0304-468B-8D94-C58EB124AD1B}" destId="{E4278C40-A7F9-164E-8DFE-FB0D084C1DFC}" srcOrd="0" destOrd="0" presId="urn:microsoft.com/office/officeart/2005/8/layout/vList5"/>
    <dgm:cxn modelId="{2899A980-38F5-C741-ACA2-BB4D721D9815}" type="presOf" srcId="{C0E4D434-5BF4-403C-B51B-B4F611840AC3}" destId="{6C86476C-501C-7D42-8A04-765656242F59}" srcOrd="0" destOrd="2" presId="urn:microsoft.com/office/officeart/2005/8/layout/vList5"/>
    <dgm:cxn modelId="{29A28283-88BE-094D-B938-5D652875EE8D}" type="presOf" srcId="{D1ED5BBC-E6B2-4C5D-B956-9D55916B78B7}" destId="{29256283-B4B1-9941-ACF9-C7C5A58DFFAB}" srcOrd="0" destOrd="0" presId="urn:microsoft.com/office/officeart/2005/8/layout/vList5"/>
    <dgm:cxn modelId="{5E09A086-9815-994D-9422-AA62AAA8F10F}" type="presOf" srcId="{90A50565-1AD8-40F7-9B37-342423812B32}" destId="{094F628B-0FEF-A745-BED9-4850F06F9079}" srcOrd="0" destOrd="0" presId="urn:microsoft.com/office/officeart/2005/8/layout/vList5"/>
    <dgm:cxn modelId="{8DA7C694-2B36-4026-94B7-E14855A8778C}" srcId="{91664724-51EC-4843-8545-91B81BE8AB6D}" destId="{EC867226-E27E-4ACE-A703-40A4DCDAE77D}" srcOrd="1" destOrd="0" parTransId="{1C938307-330B-4084-87E2-05480F5CBE97}" sibTransId="{42A42100-276E-4914-8054-DD400FB8080F}"/>
    <dgm:cxn modelId="{F7E3C398-493E-A343-88F7-5BF9B97292D5}" type="presOf" srcId="{91664724-51EC-4843-8545-91B81BE8AB6D}" destId="{F828D65E-061D-4747-9E4C-522DDA1DE64C}" srcOrd="0" destOrd="0" presId="urn:microsoft.com/office/officeart/2005/8/layout/vList5"/>
    <dgm:cxn modelId="{811D72A0-9E88-2A4A-803F-7D385212C945}" type="presOf" srcId="{CBE5BABF-19BC-4BA0-A824-9812FA318F79}" destId="{43D6FDF4-2070-C14D-9B33-9DA696C98FE1}" srcOrd="0" destOrd="1" presId="urn:microsoft.com/office/officeart/2005/8/layout/vList5"/>
    <dgm:cxn modelId="{2CE66CA9-2713-4AB5-B0A2-437CAC6CD9B6}" srcId="{528D9763-A1A9-48F3-B4C9-5A97B8E68F70}" destId="{E03C2E9E-D495-44E4-8267-26CDF58A1160}" srcOrd="1" destOrd="0" parTransId="{BA60037E-128F-4FB4-94D1-8D5D9237CAFE}" sibTransId="{8BDF6D1C-6495-4C4C-AE90-6CAF99042A20}"/>
    <dgm:cxn modelId="{FE0965AB-EBCF-4BA7-B6AD-81ACFD8B86BA}" srcId="{90A50565-1AD8-40F7-9B37-342423812B32}" destId="{B8623139-06BC-4B1D-93D7-140E559F2F4B}" srcOrd="1" destOrd="0" parTransId="{2DAABC10-0476-412B-97C2-0C1EC35D33EE}" sibTransId="{D25E0D97-632E-4D93-B7D7-DD559F0C2880}"/>
    <dgm:cxn modelId="{811A1AB0-CB05-45F5-8E4D-600686676D26}" srcId="{40698290-E029-470F-BCF6-4105A263910F}" destId="{91664724-51EC-4843-8545-91B81BE8AB6D}" srcOrd="4" destOrd="0" parTransId="{9E284EFA-90BB-46B4-AB58-2539588343C7}" sibTransId="{4AC93A7B-E5D2-4AD1-9B1F-6B601CF13691}"/>
    <dgm:cxn modelId="{E4F4D7CA-6381-49DE-91E1-C84B24600591}" srcId="{40698290-E029-470F-BCF6-4105A263910F}" destId="{90A50565-1AD8-40F7-9B37-342423812B32}" srcOrd="2" destOrd="0" parTransId="{BFB2EFAB-5E71-4F71-8D43-7603EF914A88}" sibTransId="{1C9DB653-5FCB-420E-BDBF-528FB78BD7CF}"/>
    <dgm:cxn modelId="{39ADA6CC-2D4E-2940-BCB0-21EE149EF99C}" type="presOf" srcId="{95962F6A-3196-415F-90E7-F37E2565F5FF}" destId="{6C86476C-501C-7D42-8A04-765656242F59}" srcOrd="0" destOrd="0" presId="urn:microsoft.com/office/officeart/2005/8/layout/vList5"/>
    <dgm:cxn modelId="{397500D5-DF7B-5143-B0D4-EE1B0A57AADF}" type="presOf" srcId="{D1BFAACC-2609-45B0-8416-CCCD9632E0EC}" destId="{6C86476C-501C-7D42-8A04-765656242F59}" srcOrd="0" destOrd="1" presId="urn:microsoft.com/office/officeart/2005/8/layout/vList5"/>
    <dgm:cxn modelId="{D36C34E5-9BB5-4E6F-839C-214FB85A93E9}" srcId="{40698290-E029-470F-BCF6-4105A263910F}" destId="{528D9763-A1A9-48F3-B4C9-5A97B8E68F70}" srcOrd="0" destOrd="0" parTransId="{18F4012A-E128-486B-9BC7-85D247237BA2}" sibTransId="{060C7D65-D06E-405A-9379-86E50F6599AF}"/>
    <dgm:cxn modelId="{03633FE6-E6FB-4F40-8CA3-25F64BC68342}" srcId="{A60EDBD0-1E52-4FA0-9E74-6C789344E29C}" destId="{C0E4D434-5BF4-403C-B51B-B4F611840AC3}" srcOrd="2" destOrd="0" parTransId="{72DC82C7-ABE9-4B23-A707-9E21DA37BA55}" sibTransId="{DCDCF7E3-04F0-4609-ACA0-31EC585195F9}"/>
    <dgm:cxn modelId="{94F2DEFD-4707-2D4C-BA52-9073EC322905}" type="presOf" srcId="{B8623139-06BC-4B1D-93D7-140E559F2F4B}" destId="{E4278C40-A7F9-164E-8DFE-FB0D084C1DFC}" srcOrd="0" destOrd="1" presId="urn:microsoft.com/office/officeart/2005/8/layout/vList5"/>
    <dgm:cxn modelId="{EFC40F20-306E-564A-9AD7-3FA9544961E7}" type="presParOf" srcId="{412F6817-858E-3844-AC97-91021AB6BA42}" destId="{52FB5D54-579D-C64E-9B51-0A2555EAD287}" srcOrd="0" destOrd="0" presId="urn:microsoft.com/office/officeart/2005/8/layout/vList5"/>
    <dgm:cxn modelId="{C20979AE-8175-354B-9FD5-5F6E2FF05DA7}" type="presParOf" srcId="{52FB5D54-579D-C64E-9B51-0A2555EAD287}" destId="{ADFFCF03-CA03-A942-8BAC-2F5A940C7ED6}" srcOrd="0" destOrd="0" presId="urn:microsoft.com/office/officeart/2005/8/layout/vList5"/>
    <dgm:cxn modelId="{FF3AEC7D-388E-CB44-9221-CCC74106EB94}" type="presParOf" srcId="{52FB5D54-579D-C64E-9B51-0A2555EAD287}" destId="{29256283-B4B1-9941-ACF9-C7C5A58DFFAB}" srcOrd="1" destOrd="0" presId="urn:microsoft.com/office/officeart/2005/8/layout/vList5"/>
    <dgm:cxn modelId="{CF7AB5E3-2F2E-AA4F-93FF-237ACADBD8F8}" type="presParOf" srcId="{412F6817-858E-3844-AC97-91021AB6BA42}" destId="{E96C1752-BE36-C142-A3E3-B418CFA5FD2A}" srcOrd="1" destOrd="0" presId="urn:microsoft.com/office/officeart/2005/8/layout/vList5"/>
    <dgm:cxn modelId="{32629346-7ED3-AF43-B34C-BE6DB8269CD8}" type="presParOf" srcId="{412F6817-858E-3844-AC97-91021AB6BA42}" destId="{A7E64CA4-2919-6547-B2FD-ED9490D8E789}" srcOrd="2" destOrd="0" presId="urn:microsoft.com/office/officeart/2005/8/layout/vList5"/>
    <dgm:cxn modelId="{1F3AEE84-75ED-6C4B-91FE-DC18700987D6}" type="presParOf" srcId="{A7E64CA4-2919-6547-B2FD-ED9490D8E789}" destId="{EE83A31F-4FE6-A94F-B81A-B064CBDE28DF}" srcOrd="0" destOrd="0" presId="urn:microsoft.com/office/officeart/2005/8/layout/vList5"/>
    <dgm:cxn modelId="{10F1355D-E848-C44A-A01E-E9DC7E090981}" type="presParOf" srcId="{A7E64CA4-2919-6547-B2FD-ED9490D8E789}" destId="{6C86476C-501C-7D42-8A04-765656242F59}" srcOrd="1" destOrd="0" presId="urn:microsoft.com/office/officeart/2005/8/layout/vList5"/>
    <dgm:cxn modelId="{A410B050-2C06-E542-BB5B-F5CAF7F91084}" type="presParOf" srcId="{412F6817-858E-3844-AC97-91021AB6BA42}" destId="{9C036CFD-1B9E-C347-976A-6EE20F26A8C3}" srcOrd="3" destOrd="0" presId="urn:microsoft.com/office/officeart/2005/8/layout/vList5"/>
    <dgm:cxn modelId="{59CB026C-98BB-B641-991B-A3CC965FAC71}" type="presParOf" srcId="{412F6817-858E-3844-AC97-91021AB6BA42}" destId="{38EDC427-E9E2-F049-A7E8-20D816786B37}" srcOrd="4" destOrd="0" presId="urn:microsoft.com/office/officeart/2005/8/layout/vList5"/>
    <dgm:cxn modelId="{46207F2B-052B-D24D-A884-2DC758527E40}" type="presParOf" srcId="{38EDC427-E9E2-F049-A7E8-20D816786B37}" destId="{094F628B-0FEF-A745-BED9-4850F06F9079}" srcOrd="0" destOrd="0" presId="urn:microsoft.com/office/officeart/2005/8/layout/vList5"/>
    <dgm:cxn modelId="{D98E400B-49CB-6A41-AD50-A7BFC7473ADF}" type="presParOf" srcId="{38EDC427-E9E2-F049-A7E8-20D816786B37}" destId="{E4278C40-A7F9-164E-8DFE-FB0D084C1DFC}" srcOrd="1" destOrd="0" presId="urn:microsoft.com/office/officeart/2005/8/layout/vList5"/>
    <dgm:cxn modelId="{4C6B8B66-ECD9-9145-A691-F73C757868AC}" type="presParOf" srcId="{412F6817-858E-3844-AC97-91021AB6BA42}" destId="{10010F63-A757-B644-BD07-308A0A6131DB}" srcOrd="5" destOrd="0" presId="urn:microsoft.com/office/officeart/2005/8/layout/vList5"/>
    <dgm:cxn modelId="{A0CAA6DB-98AE-FE47-BE36-232F1ED75AA8}" type="presParOf" srcId="{412F6817-858E-3844-AC97-91021AB6BA42}" destId="{BEA41B8B-C0F2-0140-916B-804FDDA9C421}" srcOrd="6" destOrd="0" presId="urn:microsoft.com/office/officeart/2005/8/layout/vList5"/>
    <dgm:cxn modelId="{5991F308-3A10-F546-A201-7667D3B3D2D0}" type="presParOf" srcId="{BEA41B8B-C0F2-0140-916B-804FDDA9C421}" destId="{047E7CC2-F7AC-EC46-9E59-037FB59A6E0D}" srcOrd="0" destOrd="0" presId="urn:microsoft.com/office/officeart/2005/8/layout/vList5"/>
    <dgm:cxn modelId="{6C44BD23-684E-6F43-8C0B-BE1DA1FD20D9}" type="presParOf" srcId="{BEA41B8B-C0F2-0140-916B-804FDDA9C421}" destId="{43D6FDF4-2070-C14D-9B33-9DA696C98FE1}" srcOrd="1" destOrd="0" presId="urn:microsoft.com/office/officeart/2005/8/layout/vList5"/>
    <dgm:cxn modelId="{69D5C8F9-F5FD-CC48-8EDE-17126901B2A1}" type="presParOf" srcId="{412F6817-858E-3844-AC97-91021AB6BA42}" destId="{50CAF562-DFE7-624F-97C6-FE795E6FCD29}" srcOrd="7" destOrd="0" presId="urn:microsoft.com/office/officeart/2005/8/layout/vList5"/>
    <dgm:cxn modelId="{5C3A6027-3BFB-E546-BCC0-71542DDE6161}" type="presParOf" srcId="{412F6817-858E-3844-AC97-91021AB6BA42}" destId="{35D44A6D-21BC-A440-97F9-7BF8067BBFA0}" srcOrd="8" destOrd="0" presId="urn:microsoft.com/office/officeart/2005/8/layout/vList5"/>
    <dgm:cxn modelId="{EFA4E75A-153D-AF40-8C75-60A8D68365ED}" type="presParOf" srcId="{35D44A6D-21BC-A440-97F9-7BF8067BBFA0}" destId="{F828D65E-061D-4747-9E4C-522DDA1DE64C}" srcOrd="0" destOrd="0" presId="urn:microsoft.com/office/officeart/2005/8/layout/vList5"/>
    <dgm:cxn modelId="{A506B6F2-B450-8147-B430-0AA71B7EC184}" type="presParOf" srcId="{35D44A6D-21BC-A440-97F9-7BF8067BBFA0}" destId="{D2B11002-78EF-994C-9108-102BCE2EAE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69407-3879-47BC-BF7F-E2F9C73533A9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80013B-99E6-4F7E-8ECD-9B9A6BAEEA9D}">
      <dgm:prSet/>
      <dgm:spPr/>
      <dgm:t>
        <a:bodyPr/>
        <a:lstStyle/>
        <a:p>
          <a:r>
            <a:rPr lang="en-US" b="1" i="0"/>
            <a:t>Urgent Need for Effective Detection Methods</a:t>
          </a:r>
          <a:r>
            <a:rPr lang="en-US" b="0" i="0"/>
            <a:t>:</a:t>
          </a:r>
          <a:endParaRPr lang="en-US"/>
        </a:p>
      </dgm:t>
    </dgm:pt>
    <dgm:pt modelId="{14912524-98E3-4445-AF69-808AAAB76BD5}" type="parTrans" cxnId="{2BB7DD20-D11D-42C1-A25A-AECD180B4684}">
      <dgm:prSet/>
      <dgm:spPr/>
      <dgm:t>
        <a:bodyPr/>
        <a:lstStyle/>
        <a:p>
          <a:endParaRPr lang="en-US"/>
        </a:p>
      </dgm:t>
    </dgm:pt>
    <dgm:pt modelId="{E5BAD2C9-14B0-4170-BF6F-91EF4DAD11B5}" type="sibTrans" cxnId="{2BB7DD20-D11D-42C1-A25A-AECD180B4684}">
      <dgm:prSet/>
      <dgm:spPr/>
      <dgm:t>
        <a:bodyPr/>
        <a:lstStyle/>
        <a:p>
          <a:endParaRPr lang="en-US"/>
        </a:p>
      </dgm:t>
    </dgm:pt>
    <dgm:pt modelId="{95C76B81-3EB1-454F-A216-C5325D3CF125}">
      <dgm:prSet/>
      <dgm:spPr/>
      <dgm:t>
        <a:bodyPr/>
        <a:lstStyle/>
        <a:p>
          <a:r>
            <a:rPr lang="en-US" b="0" i="0"/>
            <a:t>Challenges posed by fake content dissemination emphasize the need for prompt action.</a:t>
          </a:r>
          <a:endParaRPr lang="en-US"/>
        </a:p>
      </dgm:t>
    </dgm:pt>
    <dgm:pt modelId="{67212E08-2E6A-40B7-81C4-FA4473F1D925}" type="parTrans" cxnId="{6C19DAEE-E528-4769-9E45-869A6A84B076}">
      <dgm:prSet/>
      <dgm:spPr/>
      <dgm:t>
        <a:bodyPr/>
        <a:lstStyle/>
        <a:p>
          <a:endParaRPr lang="en-US"/>
        </a:p>
      </dgm:t>
    </dgm:pt>
    <dgm:pt modelId="{042C71DD-5FED-40A1-93EE-5240F8C66345}" type="sibTrans" cxnId="{6C19DAEE-E528-4769-9E45-869A6A84B076}">
      <dgm:prSet/>
      <dgm:spPr/>
      <dgm:t>
        <a:bodyPr/>
        <a:lstStyle/>
        <a:p>
          <a:endParaRPr lang="en-US"/>
        </a:p>
      </dgm:t>
    </dgm:pt>
    <dgm:pt modelId="{7C66B84D-4564-40B8-A70B-D2AA977684A2}">
      <dgm:prSet/>
      <dgm:spPr/>
      <dgm:t>
        <a:bodyPr/>
        <a:lstStyle/>
        <a:p>
          <a:r>
            <a:rPr lang="en-US" b="0" i="0"/>
            <a:t>Effective detection methods are required to identify and mitigate the impact of machine-generated text.</a:t>
          </a:r>
          <a:endParaRPr lang="en-US"/>
        </a:p>
      </dgm:t>
    </dgm:pt>
    <dgm:pt modelId="{96D397EC-C49D-4E67-9E9E-34FA860D41FF}" type="parTrans" cxnId="{A239AEAD-3F4F-4AA1-93DF-495B29A63B06}">
      <dgm:prSet/>
      <dgm:spPr/>
      <dgm:t>
        <a:bodyPr/>
        <a:lstStyle/>
        <a:p>
          <a:endParaRPr lang="en-US"/>
        </a:p>
      </dgm:t>
    </dgm:pt>
    <dgm:pt modelId="{BE312A5D-28AA-4716-9E81-0B2301687ED2}" type="sibTrans" cxnId="{A239AEAD-3F4F-4AA1-93DF-495B29A63B06}">
      <dgm:prSet/>
      <dgm:spPr/>
      <dgm:t>
        <a:bodyPr/>
        <a:lstStyle/>
        <a:p>
          <a:endParaRPr lang="en-US"/>
        </a:p>
      </dgm:t>
    </dgm:pt>
    <dgm:pt modelId="{F282BA13-53FF-4D32-B08D-CF2607E3410D}">
      <dgm:prSet/>
      <dgm:spPr/>
      <dgm:t>
        <a:bodyPr/>
        <a:lstStyle/>
        <a:p>
          <a:r>
            <a:rPr lang="en-US" b="1" i="0"/>
            <a:t>Role of Advanced Technologies</a:t>
          </a:r>
          <a:r>
            <a:rPr lang="en-US" b="0" i="0"/>
            <a:t>:</a:t>
          </a:r>
          <a:endParaRPr lang="en-US"/>
        </a:p>
      </dgm:t>
    </dgm:pt>
    <dgm:pt modelId="{BF0750E1-849D-4593-91C5-7C13871F332B}" type="parTrans" cxnId="{D63007F1-BD97-4C1B-983A-4EB60D5015B8}">
      <dgm:prSet/>
      <dgm:spPr/>
      <dgm:t>
        <a:bodyPr/>
        <a:lstStyle/>
        <a:p>
          <a:endParaRPr lang="en-US"/>
        </a:p>
      </dgm:t>
    </dgm:pt>
    <dgm:pt modelId="{07D0A83A-DB79-4A07-B8D7-64BF8BADC4CB}" type="sibTrans" cxnId="{D63007F1-BD97-4C1B-983A-4EB60D5015B8}">
      <dgm:prSet/>
      <dgm:spPr/>
      <dgm:t>
        <a:bodyPr/>
        <a:lstStyle/>
        <a:p>
          <a:endParaRPr lang="en-US"/>
        </a:p>
      </dgm:t>
    </dgm:pt>
    <dgm:pt modelId="{74A1FA4A-B5EA-40AC-9821-04B9BA0A025B}">
      <dgm:prSet/>
      <dgm:spPr/>
      <dgm:t>
        <a:bodyPr/>
        <a:lstStyle/>
        <a:p>
          <a:r>
            <a:rPr lang="en-US" b="0" i="0"/>
            <a:t>Automated detection systems leverage advanced technologies such as:</a:t>
          </a:r>
          <a:endParaRPr lang="en-US"/>
        </a:p>
      </dgm:t>
    </dgm:pt>
    <dgm:pt modelId="{398D567A-A344-4822-9E16-A4454EC450FA}" type="parTrans" cxnId="{11E9E320-8780-4B15-90ED-F67237421AAD}">
      <dgm:prSet/>
      <dgm:spPr/>
      <dgm:t>
        <a:bodyPr/>
        <a:lstStyle/>
        <a:p>
          <a:endParaRPr lang="en-US"/>
        </a:p>
      </dgm:t>
    </dgm:pt>
    <dgm:pt modelId="{0EEC3A31-F7F0-4676-82A6-2C093A77104D}" type="sibTrans" cxnId="{11E9E320-8780-4B15-90ED-F67237421AAD}">
      <dgm:prSet/>
      <dgm:spPr/>
      <dgm:t>
        <a:bodyPr/>
        <a:lstStyle/>
        <a:p>
          <a:endParaRPr lang="en-US"/>
        </a:p>
      </dgm:t>
    </dgm:pt>
    <dgm:pt modelId="{01FCE95C-CE60-4F26-910D-26A42196A736}">
      <dgm:prSet/>
      <dgm:spPr/>
      <dgm:t>
        <a:bodyPr/>
        <a:lstStyle/>
        <a:p>
          <a:r>
            <a:rPr lang="en-US" b="0" i="0"/>
            <a:t>Natural language processing (NLP).</a:t>
          </a:r>
          <a:endParaRPr lang="en-US"/>
        </a:p>
      </dgm:t>
    </dgm:pt>
    <dgm:pt modelId="{277512D8-3276-4BC8-88DD-C385FC7959B6}" type="parTrans" cxnId="{B1A5C34E-5A51-4AA1-B35B-51EF565F3F21}">
      <dgm:prSet/>
      <dgm:spPr/>
      <dgm:t>
        <a:bodyPr/>
        <a:lstStyle/>
        <a:p>
          <a:endParaRPr lang="en-US"/>
        </a:p>
      </dgm:t>
    </dgm:pt>
    <dgm:pt modelId="{AE84FF9C-731C-46DE-B360-FC9DEDC9A570}" type="sibTrans" cxnId="{B1A5C34E-5A51-4AA1-B35B-51EF565F3F21}">
      <dgm:prSet/>
      <dgm:spPr/>
      <dgm:t>
        <a:bodyPr/>
        <a:lstStyle/>
        <a:p>
          <a:endParaRPr lang="en-US"/>
        </a:p>
      </dgm:t>
    </dgm:pt>
    <dgm:pt modelId="{F785FFE6-E8C0-45D4-9F66-1345F6C8348E}">
      <dgm:prSet/>
      <dgm:spPr/>
      <dgm:t>
        <a:bodyPr/>
        <a:lstStyle/>
        <a:p>
          <a:r>
            <a:rPr lang="en-US" b="0" i="0"/>
            <a:t>Machine learning.</a:t>
          </a:r>
          <a:endParaRPr lang="en-US"/>
        </a:p>
      </dgm:t>
    </dgm:pt>
    <dgm:pt modelId="{92C726CF-8A28-4B95-AC99-C31F181437A8}" type="parTrans" cxnId="{2C5348BA-F18D-4E13-B48E-5389775D7506}">
      <dgm:prSet/>
      <dgm:spPr/>
      <dgm:t>
        <a:bodyPr/>
        <a:lstStyle/>
        <a:p>
          <a:endParaRPr lang="en-US"/>
        </a:p>
      </dgm:t>
    </dgm:pt>
    <dgm:pt modelId="{FD6269B1-3BD3-4339-9F02-F37EEDADCCA4}" type="sibTrans" cxnId="{2C5348BA-F18D-4E13-B48E-5389775D7506}">
      <dgm:prSet/>
      <dgm:spPr/>
      <dgm:t>
        <a:bodyPr/>
        <a:lstStyle/>
        <a:p>
          <a:endParaRPr lang="en-US"/>
        </a:p>
      </dgm:t>
    </dgm:pt>
    <dgm:pt modelId="{B23160C1-71C0-4086-8439-F8DD4A9128B4}">
      <dgm:prSet/>
      <dgm:spPr/>
      <dgm:t>
        <a:bodyPr/>
        <a:lstStyle/>
        <a:p>
          <a:r>
            <a:rPr lang="en-US" b="0" i="0"/>
            <a:t>Deep learning.</a:t>
          </a:r>
          <a:endParaRPr lang="en-US"/>
        </a:p>
      </dgm:t>
    </dgm:pt>
    <dgm:pt modelId="{7FC0D678-93A1-4E1B-B137-890847AE48DE}" type="parTrans" cxnId="{A37BD9E2-119B-4294-B1DE-31A869B3624B}">
      <dgm:prSet/>
      <dgm:spPr/>
      <dgm:t>
        <a:bodyPr/>
        <a:lstStyle/>
        <a:p>
          <a:endParaRPr lang="en-US"/>
        </a:p>
      </dgm:t>
    </dgm:pt>
    <dgm:pt modelId="{5CE8AD09-7A57-4DF5-82CB-FEB835E89178}" type="sibTrans" cxnId="{A37BD9E2-119B-4294-B1DE-31A869B3624B}">
      <dgm:prSet/>
      <dgm:spPr/>
      <dgm:t>
        <a:bodyPr/>
        <a:lstStyle/>
        <a:p>
          <a:endParaRPr lang="en-US"/>
        </a:p>
      </dgm:t>
    </dgm:pt>
    <dgm:pt modelId="{ABCF6995-22E0-424E-9706-A7BA178674F1}">
      <dgm:prSet/>
      <dgm:spPr/>
      <dgm:t>
        <a:bodyPr/>
        <a:lstStyle/>
        <a:p>
          <a:r>
            <a:rPr lang="en-US" b="0" i="0"/>
            <a:t>These technologies enable the development of robust detection methods.</a:t>
          </a:r>
          <a:endParaRPr lang="en-US"/>
        </a:p>
      </dgm:t>
    </dgm:pt>
    <dgm:pt modelId="{52C5DA76-65BE-4675-B6AE-7DE10DD984B1}" type="parTrans" cxnId="{50916008-5C50-4437-85B6-192C7C2869D6}">
      <dgm:prSet/>
      <dgm:spPr/>
      <dgm:t>
        <a:bodyPr/>
        <a:lstStyle/>
        <a:p>
          <a:endParaRPr lang="en-US"/>
        </a:p>
      </dgm:t>
    </dgm:pt>
    <dgm:pt modelId="{B1E3FFA9-2482-4EEF-9448-42B4E3746704}" type="sibTrans" cxnId="{50916008-5C50-4437-85B6-192C7C2869D6}">
      <dgm:prSet/>
      <dgm:spPr/>
      <dgm:t>
        <a:bodyPr/>
        <a:lstStyle/>
        <a:p>
          <a:endParaRPr lang="en-US"/>
        </a:p>
      </dgm:t>
    </dgm:pt>
    <dgm:pt modelId="{D9D36279-3016-4CDA-A3A3-A3D2C092C2B0}">
      <dgm:prSet/>
      <dgm:spPr/>
      <dgm:t>
        <a:bodyPr/>
        <a:lstStyle/>
        <a:p>
          <a:r>
            <a:rPr lang="en-US" b="1" i="0"/>
            <a:t>Crucial Role in Identifying Suspicious Content</a:t>
          </a:r>
          <a:r>
            <a:rPr lang="en-US" b="0" i="0"/>
            <a:t>:</a:t>
          </a:r>
          <a:endParaRPr lang="en-US"/>
        </a:p>
      </dgm:t>
    </dgm:pt>
    <dgm:pt modelId="{7CE2F332-6AAA-4271-BCAD-EE0B6BDD8C1F}" type="parTrans" cxnId="{A31480D7-6F91-49FD-8F50-075C6A0B0EE3}">
      <dgm:prSet/>
      <dgm:spPr/>
      <dgm:t>
        <a:bodyPr/>
        <a:lstStyle/>
        <a:p>
          <a:endParaRPr lang="en-US"/>
        </a:p>
      </dgm:t>
    </dgm:pt>
    <dgm:pt modelId="{4B7E157B-2513-4A3C-9D58-221C22BEDE2B}" type="sibTrans" cxnId="{A31480D7-6F91-49FD-8F50-075C6A0B0EE3}">
      <dgm:prSet/>
      <dgm:spPr/>
      <dgm:t>
        <a:bodyPr/>
        <a:lstStyle/>
        <a:p>
          <a:endParaRPr lang="en-US"/>
        </a:p>
      </dgm:t>
    </dgm:pt>
    <dgm:pt modelId="{3DD6DAD2-A8EA-4F31-A324-1AD724C8BAFF}">
      <dgm:prSet/>
      <dgm:spPr/>
      <dgm:t>
        <a:bodyPr/>
        <a:lstStyle/>
        <a:p>
          <a:r>
            <a:rPr lang="en-US" b="0" i="0"/>
            <a:t>Automated detection systems play a crucial role in:</a:t>
          </a:r>
          <a:endParaRPr lang="en-US"/>
        </a:p>
      </dgm:t>
    </dgm:pt>
    <dgm:pt modelId="{7B2C3802-88DF-4A2D-89BD-01EB848236B0}" type="parTrans" cxnId="{7A8D1B5C-4E2A-4491-ABBB-298C27CA179E}">
      <dgm:prSet/>
      <dgm:spPr/>
      <dgm:t>
        <a:bodyPr/>
        <a:lstStyle/>
        <a:p>
          <a:endParaRPr lang="en-US"/>
        </a:p>
      </dgm:t>
    </dgm:pt>
    <dgm:pt modelId="{F68F1CE2-5283-4408-9173-3B9EEF2FD870}" type="sibTrans" cxnId="{7A8D1B5C-4E2A-4491-ABBB-298C27CA179E}">
      <dgm:prSet/>
      <dgm:spPr/>
      <dgm:t>
        <a:bodyPr/>
        <a:lstStyle/>
        <a:p>
          <a:endParaRPr lang="en-US"/>
        </a:p>
      </dgm:t>
    </dgm:pt>
    <dgm:pt modelId="{26897144-2D8C-42A0-81B4-D617D935F9ED}">
      <dgm:prSet/>
      <dgm:spPr/>
      <dgm:t>
        <a:bodyPr/>
        <a:lstStyle/>
        <a:p>
          <a:r>
            <a:rPr lang="en-US" b="0" i="0"/>
            <a:t>Identifying suspicious content.</a:t>
          </a:r>
          <a:endParaRPr lang="en-US"/>
        </a:p>
      </dgm:t>
    </dgm:pt>
    <dgm:pt modelId="{7F5D1B5F-BCA4-4BA4-A04F-5BDACE685C3B}" type="parTrans" cxnId="{8EB380D3-7C94-45C1-AC3E-70F054153A8A}">
      <dgm:prSet/>
      <dgm:spPr/>
      <dgm:t>
        <a:bodyPr/>
        <a:lstStyle/>
        <a:p>
          <a:endParaRPr lang="en-US"/>
        </a:p>
      </dgm:t>
    </dgm:pt>
    <dgm:pt modelId="{C9F48531-C061-4D54-BA18-9D8D9612A5A8}" type="sibTrans" cxnId="{8EB380D3-7C94-45C1-AC3E-70F054153A8A}">
      <dgm:prSet/>
      <dgm:spPr/>
      <dgm:t>
        <a:bodyPr/>
        <a:lstStyle/>
        <a:p>
          <a:endParaRPr lang="en-US"/>
        </a:p>
      </dgm:t>
    </dgm:pt>
    <dgm:pt modelId="{31B5D69C-9215-48FB-A5C9-FA3E44203FE5}">
      <dgm:prSet/>
      <dgm:spPr/>
      <dgm:t>
        <a:bodyPr/>
        <a:lstStyle/>
        <a:p>
          <a:r>
            <a:rPr lang="en-US" b="0" i="0"/>
            <a:t>Flagging it for further review.</a:t>
          </a:r>
          <a:endParaRPr lang="en-US"/>
        </a:p>
      </dgm:t>
    </dgm:pt>
    <dgm:pt modelId="{2BB150F2-1FDA-4F59-B6CE-C88BAE8F3771}" type="parTrans" cxnId="{5EB48FF2-56EB-47F9-8682-63BAE7C70EEC}">
      <dgm:prSet/>
      <dgm:spPr/>
      <dgm:t>
        <a:bodyPr/>
        <a:lstStyle/>
        <a:p>
          <a:endParaRPr lang="en-US"/>
        </a:p>
      </dgm:t>
    </dgm:pt>
    <dgm:pt modelId="{61C9F184-45F8-4E6A-8676-4C58F85EEA63}" type="sibTrans" cxnId="{5EB48FF2-56EB-47F9-8682-63BAE7C70EEC}">
      <dgm:prSet/>
      <dgm:spPr/>
      <dgm:t>
        <a:bodyPr/>
        <a:lstStyle/>
        <a:p>
          <a:endParaRPr lang="en-US"/>
        </a:p>
      </dgm:t>
    </dgm:pt>
    <dgm:pt modelId="{79CEB1A6-FC09-4E51-BFDA-16E6A4FE69B4}">
      <dgm:prSet/>
      <dgm:spPr/>
      <dgm:t>
        <a:bodyPr/>
        <a:lstStyle/>
        <a:p>
          <a:r>
            <a:rPr lang="en-US" b="1" i="0"/>
            <a:t>Enhancing Resilience of Online Platforms</a:t>
          </a:r>
          <a:r>
            <a:rPr lang="en-US" b="0" i="0"/>
            <a:t>:</a:t>
          </a:r>
          <a:endParaRPr lang="en-US"/>
        </a:p>
      </dgm:t>
    </dgm:pt>
    <dgm:pt modelId="{0AAC6AAA-A2DD-4333-A61B-6B34B7FF9B7E}" type="parTrans" cxnId="{3020C82A-82F4-4586-AD23-9BE2D90557F5}">
      <dgm:prSet/>
      <dgm:spPr/>
      <dgm:t>
        <a:bodyPr/>
        <a:lstStyle/>
        <a:p>
          <a:endParaRPr lang="en-US"/>
        </a:p>
      </dgm:t>
    </dgm:pt>
    <dgm:pt modelId="{56045CE2-2A14-44A6-AFA3-613E5988B39D}" type="sibTrans" cxnId="{3020C82A-82F4-4586-AD23-9BE2D90557F5}">
      <dgm:prSet/>
      <dgm:spPr/>
      <dgm:t>
        <a:bodyPr/>
        <a:lstStyle/>
        <a:p>
          <a:endParaRPr lang="en-US"/>
        </a:p>
      </dgm:t>
    </dgm:pt>
    <dgm:pt modelId="{D2EC575D-D565-43FB-8610-9371373C5D86}">
      <dgm:prSet/>
      <dgm:spPr/>
      <dgm:t>
        <a:bodyPr/>
        <a:lstStyle/>
        <a:p>
          <a:r>
            <a:rPr lang="en-US" b="0" i="0"/>
            <a:t>Robust detection methods enhance the resilience of online platforms.</a:t>
          </a:r>
          <a:endParaRPr lang="en-US"/>
        </a:p>
      </dgm:t>
    </dgm:pt>
    <dgm:pt modelId="{7D693B22-8AC1-476F-85C3-D75B5EEFB805}" type="parTrans" cxnId="{D46ACC79-9EEE-4FEA-9C91-489AE9702690}">
      <dgm:prSet/>
      <dgm:spPr/>
      <dgm:t>
        <a:bodyPr/>
        <a:lstStyle/>
        <a:p>
          <a:endParaRPr lang="en-US"/>
        </a:p>
      </dgm:t>
    </dgm:pt>
    <dgm:pt modelId="{498448BB-8562-4EF2-8732-A4A75DE28899}" type="sibTrans" cxnId="{D46ACC79-9EEE-4FEA-9C91-489AE9702690}">
      <dgm:prSet/>
      <dgm:spPr/>
      <dgm:t>
        <a:bodyPr/>
        <a:lstStyle/>
        <a:p>
          <a:endParaRPr lang="en-US"/>
        </a:p>
      </dgm:t>
    </dgm:pt>
    <dgm:pt modelId="{9F5F1D35-B810-4F34-8274-56E78D8CDB82}">
      <dgm:prSet/>
      <dgm:spPr/>
      <dgm:t>
        <a:bodyPr/>
        <a:lstStyle/>
        <a:p>
          <a:r>
            <a:rPr lang="en-US" b="0" i="0"/>
            <a:t>They help in:</a:t>
          </a:r>
          <a:endParaRPr lang="en-US"/>
        </a:p>
      </dgm:t>
    </dgm:pt>
    <dgm:pt modelId="{4463C18D-6939-4431-9C09-F06499479457}" type="parTrans" cxnId="{3018C2E6-42F1-49D9-877F-EDB641752731}">
      <dgm:prSet/>
      <dgm:spPr/>
      <dgm:t>
        <a:bodyPr/>
        <a:lstStyle/>
        <a:p>
          <a:endParaRPr lang="en-US"/>
        </a:p>
      </dgm:t>
    </dgm:pt>
    <dgm:pt modelId="{52B331FE-276C-41A4-B7B6-82E05B1DCDFB}" type="sibTrans" cxnId="{3018C2E6-42F1-49D9-877F-EDB641752731}">
      <dgm:prSet/>
      <dgm:spPr/>
      <dgm:t>
        <a:bodyPr/>
        <a:lstStyle/>
        <a:p>
          <a:endParaRPr lang="en-US"/>
        </a:p>
      </dgm:t>
    </dgm:pt>
    <dgm:pt modelId="{A1775808-1B1C-45FF-AC3A-291B15524E09}">
      <dgm:prSet/>
      <dgm:spPr/>
      <dgm:t>
        <a:bodyPr/>
        <a:lstStyle/>
        <a:p>
          <a:r>
            <a:rPr lang="en-US" b="0" i="0"/>
            <a:t>Preventing the spread of fake content.</a:t>
          </a:r>
          <a:endParaRPr lang="en-US"/>
        </a:p>
      </dgm:t>
    </dgm:pt>
    <dgm:pt modelId="{E8B4467C-BC1A-4B12-9C4C-B95FB8A395A7}" type="parTrans" cxnId="{25E2A31A-30AE-4C79-96D4-2207D65AFA69}">
      <dgm:prSet/>
      <dgm:spPr/>
      <dgm:t>
        <a:bodyPr/>
        <a:lstStyle/>
        <a:p>
          <a:endParaRPr lang="en-US"/>
        </a:p>
      </dgm:t>
    </dgm:pt>
    <dgm:pt modelId="{472CABDB-F3F3-4A75-992A-848BFDA21453}" type="sibTrans" cxnId="{25E2A31A-30AE-4C79-96D4-2207D65AFA69}">
      <dgm:prSet/>
      <dgm:spPr/>
      <dgm:t>
        <a:bodyPr/>
        <a:lstStyle/>
        <a:p>
          <a:endParaRPr lang="en-US"/>
        </a:p>
      </dgm:t>
    </dgm:pt>
    <dgm:pt modelId="{466F0C54-227E-4F43-9D4D-37B125E533E6}">
      <dgm:prSet/>
      <dgm:spPr/>
      <dgm:t>
        <a:bodyPr/>
        <a:lstStyle/>
        <a:p>
          <a:r>
            <a:rPr lang="en-US" b="0" i="0"/>
            <a:t>Preserving the integrity of digital communication channels.</a:t>
          </a:r>
          <a:endParaRPr lang="en-US"/>
        </a:p>
      </dgm:t>
    </dgm:pt>
    <dgm:pt modelId="{79972564-CF0A-40B1-A363-8D8B6E635218}" type="parTrans" cxnId="{4ED77FBA-BB9A-4FBD-99AF-F79D88588F45}">
      <dgm:prSet/>
      <dgm:spPr/>
      <dgm:t>
        <a:bodyPr/>
        <a:lstStyle/>
        <a:p>
          <a:endParaRPr lang="en-US"/>
        </a:p>
      </dgm:t>
    </dgm:pt>
    <dgm:pt modelId="{85594327-5726-4B0C-B76E-C843A5370B7E}" type="sibTrans" cxnId="{4ED77FBA-BB9A-4FBD-99AF-F79D88588F45}">
      <dgm:prSet/>
      <dgm:spPr/>
      <dgm:t>
        <a:bodyPr/>
        <a:lstStyle/>
        <a:p>
          <a:endParaRPr lang="en-US"/>
        </a:p>
      </dgm:t>
    </dgm:pt>
    <dgm:pt modelId="{665B507C-4C9F-BE40-AE40-C238E33055BE}" type="pres">
      <dgm:prSet presAssocID="{4D369407-3879-47BC-BF7F-E2F9C73533A9}" presName="linear" presStyleCnt="0">
        <dgm:presLayoutVars>
          <dgm:dir/>
          <dgm:animLvl val="lvl"/>
          <dgm:resizeHandles val="exact"/>
        </dgm:presLayoutVars>
      </dgm:prSet>
      <dgm:spPr/>
    </dgm:pt>
    <dgm:pt modelId="{429580AD-FB07-DC41-BE13-1DB53D1ED023}" type="pres">
      <dgm:prSet presAssocID="{C680013B-99E6-4F7E-8ECD-9B9A6BAEEA9D}" presName="parentLin" presStyleCnt="0"/>
      <dgm:spPr/>
    </dgm:pt>
    <dgm:pt modelId="{C88B730C-501A-8E48-A286-D14D5FEE0B73}" type="pres">
      <dgm:prSet presAssocID="{C680013B-99E6-4F7E-8ECD-9B9A6BAEEA9D}" presName="parentLeftMargin" presStyleLbl="node1" presStyleIdx="0" presStyleCnt="4"/>
      <dgm:spPr/>
    </dgm:pt>
    <dgm:pt modelId="{FF67E2A5-CA9A-0546-B8F2-EF8DC43F5D8A}" type="pres">
      <dgm:prSet presAssocID="{C680013B-99E6-4F7E-8ECD-9B9A6BAEEA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FF69EF-0EBF-3A40-91A9-8D082680FE6B}" type="pres">
      <dgm:prSet presAssocID="{C680013B-99E6-4F7E-8ECD-9B9A6BAEEA9D}" presName="negativeSpace" presStyleCnt="0"/>
      <dgm:spPr/>
    </dgm:pt>
    <dgm:pt modelId="{A3A15A21-708A-B546-91C6-006CDB816B59}" type="pres">
      <dgm:prSet presAssocID="{C680013B-99E6-4F7E-8ECD-9B9A6BAEEA9D}" presName="childText" presStyleLbl="conFgAcc1" presStyleIdx="0" presStyleCnt="4">
        <dgm:presLayoutVars>
          <dgm:bulletEnabled val="1"/>
        </dgm:presLayoutVars>
      </dgm:prSet>
      <dgm:spPr/>
    </dgm:pt>
    <dgm:pt modelId="{FF81E0AD-4FD9-A54E-8DE5-B053DBC31A31}" type="pres">
      <dgm:prSet presAssocID="{E5BAD2C9-14B0-4170-BF6F-91EF4DAD11B5}" presName="spaceBetweenRectangles" presStyleCnt="0"/>
      <dgm:spPr/>
    </dgm:pt>
    <dgm:pt modelId="{7A35B8E8-D16D-6649-BF0A-7CCDEE27BD82}" type="pres">
      <dgm:prSet presAssocID="{F282BA13-53FF-4D32-B08D-CF2607E3410D}" presName="parentLin" presStyleCnt="0"/>
      <dgm:spPr/>
    </dgm:pt>
    <dgm:pt modelId="{84751E7C-5675-9448-B3F1-9CF27434172B}" type="pres">
      <dgm:prSet presAssocID="{F282BA13-53FF-4D32-B08D-CF2607E3410D}" presName="parentLeftMargin" presStyleLbl="node1" presStyleIdx="0" presStyleCnt="4"/>
      <dgm:spPr/>
    </dgm:pt>
    <dgm:pt modelId="{023957FB-FB1C-8F4B-9132-A8C11CFCFCB9}" type="pres">
      <dgm:prSet presAssocID="{F282BA13-53FF-4D32-B08D-CF2607E3410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61B00A-F51A-064F-9324-9158FC7A813D}" type="pres">
      <dgm:prSet presAssocID="{F282BA13-53FF-4D32-B08D-CF2607E3410D}" presName="negativeSpace" presStyleCnt="0"/>
      <dgm:spPr/>
    </dgm:pt>
    <dgm:pt modelId="{CC40CF3A-23D6-4B46-BB4D-7C2E93F468AD}" type="pres">
      <dgm:prSet presAssocID="{F282BA13-53FF-4D32-B08D-CF2607E3410D}" presName="childText" presStyleLbl="conFgAcc1" presStyleIdx="1" presStyleCnt="4">
        <dgm:presLayoutVars>
          <dgm:bulletEnabled val="1"/>
        </dgm:presLayoutVars>
      </dgm:prSet>
      <dgm:spPr/>
    </dgm:pt>
    <dgm:pt modelId="{82B92CD2-A1E3-724F-AB9C-8C80FE63338B}" type="pres">
      <dgm:prSet presAssocID="{07D0A83A-DB79-4A07-B8D7-64BF8BADC4CB}" presName="spaceBetweenRectangles" presStyleCnt="0"/>
      <dgm:spPr/>
    </dgm:pt>
    <dgm:pt modelId="{87AF29E6-0CEE-744E-A481-86B4A5BFF1CB}" type="pres">
      <dgm:prSet presAssocID="{D9D36279-3016-4CDA-A3A3-A3D2C092C2B0}" presName="parentLin" presStyleCnt="0"/>
      <dgm:spPr/>
    </dgm:pt>
    <dgm:pt modelId="{0FE8797A-9667-984A-8932-4A1071851BAA}" type="pres">
      <dgm:prSet presAssocID="{D9D36279-3016-4CDA-A3A3-A3D2C092C2B0}" presName="parentLeftMargin" presStyleLbl="node1" presStyleIdx="1" presStyleCnt="4"/>
      <dgm:spPr/>
    </dgm:pt>
    <dgm:pt modelId="{A016ADAF-8527-224D-97C4-D3ACDB90DE63}" type="pres">
      <dgm:prSet presAssocID="{D9D36279-3016-4CDA-A3A3-A3D2C092C2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BD2D66-D3B9-D746-9FF2-C32FDEA702AA}" type="pres">
      <dgm:prSet presAssocID="{D9D36279-3016-4CDA-A3A3-A3D2C092C2B0}" presName="negativeSpace" presStyleCnt="0"/>
      <dgm:spPr/>
    </dgm:pt>
    <dgm:pt modelId="{FAE2F029-B661-B54A-8ACC-A0565F84935D}" type="pres">
      <dgm:prSet presAssocID="{D9D36279-3016-4CDA-A3A3-A3D2C092C2B0}" presName="childText" presStyleLbl="conFgAcc1" presStyleIdx="2" presStyleCnt="4">
        <dgm:presLayoutVars>
          <dgm:bulletEnabled val="1"/>
        </dgm:presLayoutVars>
      </dgm:prSet>
      <dgm:spPr/>
    </dgm:pt>
    <dgm:pt modelId="{466D6A79-9694-0449-B425-9C885632B571}" type="pres">
      <dgm:prSet presAssocID="{4B7E157B-2513-4A3C-9D58-221C22BEDE2B}" presName="spaceBetweenRectangles" presStyleCnt="0"/>
      <dgm:spPr/>
    </dgm:pt>
    <dgm:pt modelId="{88B126AF-7FB5-514F-90EF-4A1F3887E15A}" type="pres">
      <dgm:prSet presAssocID="{79CEB1A6-FC09-4E51-BFDA-16E6A4FE69B4}" presName="parentLin" presStyleCnt="0"/>
      <dgm:spPr/>
    </dgm:pt>
    <dgm:pt modelId="{F5657264-6CF1-D646-A602-01A055A6D04F}" type="pres">
      <dgm:prSet presAssocID="{79CEB1A6-FC09-4E51-BFDA-16E6A4FE69B4}" presName="parentLeftMargin" presStyleLbl="node1" presStyleIdx="2" presStyleCnt="4"/>
      <dgm:spPr/>
    </dgm:pt>
    <dgm:pt modelId="{56B92FA7-96FB-6945-9AA4-A21897B814A7}" type="pres">
      <dgm:prSet presAssocID="{79CEB1A6-FC09-4E51-BFDA-16E6A4FE69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72C34C2-80FF-F543-A16E-AEB73E014EB4}" type="pres">
      <dgm:prSet presAssocID="{79CEB1A6-FC09-4E51-BFDA-16E6A4FE69B4}" presName="negativeSpace" presStyleCnt="0"/>
      <dgm:spPr/>
    </dgm:pt>
    <dgm:pt modelId="{E72ADC7B-CEAF-9249-AF47-024899A341E3}" type="pres">
      <dgm:prSet presAssocID="{79CEB1A6-FC09-4E51-BFDA-16E6A4FE69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DCE0503-DD26-1841-8147-45D9E01154B3}" type="presOf" srcId="{ABCF6995-22E0-424E-9706-A7BA178674F1}" destId="{CC40CF3A-23D6-4B46-BB4D-7C2E93F468AD}" srcOrd="0" destOrd="4" presId="urn:microsoft.com/office/officeart/2005/8/layout/list1"/>
    <dgm:cxn modelId="{50916008-5C50-4437-85B6-192C7C2869D6}" srcId="{F282BA13-53FF-4D32-B08D-CF2607E3410D}" destId="{ABCF6995-22E0-424E-9706-A7BA178674F1}" srcOrd="1" destOrd="0" parTransId="{52C5DA76-65BE-4675-B6AE-7DE10DD984B1}" sibTransId="{B1E3FFA9-2482-4EEF-9448-42B4E3746704}"/>
    <dgm:cxn modelId="{3B8F1C10-438D-914C-92AF-3A1D24E81A26}" type="presOf" srcId="{01FCE95C-CE60-4F26-910D-26A42196A736}" destId="{CC40CF3A-23D6-4B46-BB4D-7C2E93F468AD}" srcOrd="0" destOrd="1" presId="urn:microsoft.com/office/officeart/2005/8/layout/list1"/>
    <dgm:cxn modelId="{FC17CF15-1E80-6040-B328-EB8915A22E0B}" type="presOf" srcId="{3DD6DAD2-A8EA-4F31-A324-1AD724C8BAFF}" destId="{FAE2F029-B661-B54A-8ACC-A0565F84935D}" srcOrd="0" destOrd="0" presId="urn:microsoft.com/office/officeart/2005/8/layout/list1"/>
    <dgm:cxn modelId="{25E2A31A-30AE-4C79-96D4-2207D65AFA69}" srcId="{9F5F1D35-B810-4F34-8274-56E78D8CDB82}" destId="{A1775808-1B1C-45FF-AC3A-291B15524E09}" srcOrd="0" destOrd="0" parTransId="{E8B4467C-BC1A-4B12-9C4C-B95FB8A395A7}" sibTransId="{472CABDB-F3F3-4A75-992A-848BFDA21453}"/>
    <dgm:cxn modelId="{2BB7DD20-D11D-42C1-A25A-AECD180B4684}" srcId="{4D369407-3879-47BC-BF7F-E2F9C73533A9}" destId="{C680013B-99E6-4F7E-8ECD-9B9A6BAEEA9D}" srcOrd="0" destOrd="0" parTransId="{14912524-98E3-4445-AF69-808AAAB76BD5}" sibTransId="{E5BAD2C9-14B0-4170-BF6F-91EF4DAD11B5}"/>
    <dgm:cxn modelId="{11E9E320-8780-4B15-90ED-F67237421AAD}" srcId="{F282BA13-53FF-4D32-B08D-CF2607E3410D}" destId="{74A1FA4A-B5EA-40AC-9821-04B9BA0A025B}" srcOrd="0" destOrd="0" parTransId="{398D567A-A344-4822-9E16-A4454EC450FA}" sibTransId="{0EEC3A31-F7F0-4676-82A6-2C093A77104D}"/>
    <dgm:cxn modelId="{3020C82A-82F4-4586-AD23-9BE2D90557F5}" srcId="{4D369407-3879-47BC-BF7F-E2F9C73533A9}" destId="{79CEB1A6-FC09-4E51-BFDA-16E6A4FE69B4}" srcOrd="3" destOrd="0" parTransId="{0AAC6AAA-A2DD-4333-A61B-6B34B7FF9B7E}" sibTransId="{56045CE2-2A14-44A6-AFA3-613E5988B39D}"/>
    <dgm:cxn modelId="{C2EE3030-8871-E74D-9559-32BFEA18F80C}" type="presOf" srcId="{D9D36279-3016-4CDA-A3A3-A3D2C092C2B0}" destId="{0FE8797A-9667-984A-8932-4A1071851BAA}" srcOrd="0" destOrd="0" presId="urn:microsoft.com/office/officeart/2005/8/layout/list1"/>
    <dgm:cxn modelId="{1F210C41-D4BD-704A-B1F2-4B5A9250D928}" type="presOf" srcId="{7C66B84D-4564-40B8-A70B-D2AA977684A2}" destId="{A3A15A21-708A-B546-91C6-006CDB816B59}" srcOrd="0" destOrd="1" presId="urn:microsoft.com/office/officeart/2005/8/layout/list1"/>
    <dgm:cxn modelId="{CCA9E843-AD0B-494D-8E15-83EE01116589}" type="presOf" srcId="{26897144-2D8C-42A0-81B4-D617D935F9ED}" destId="{FAE2F029-B661-B54A-8ACC-A0565F84935D}" srcOrd="0" destOrd="1" presId="urn:microsoft.com/office/officeart/2005/8/layout/list1"/>
    <dgm:cxn modelId="{7C32E745-E77E-9D45-9D12-B9A07B6D3339}" type="presOf" srcId="{74A1FA4A-B5EA-40AC-9821-04B9BA0A025B}" destId="{CC40CF3A-23D6-4B46-BB4D-7C2E93F468AD}" srcOrd="0" destOrd="0" presId="urn:microsoft.com/office/officeart/2005/8/layout/list1"/>
    <dgm:cxn modelId="{FB3E4A4E-35AA-FB4C-8E18-611FB131BBAA}" type="presOf" srcId="{C680013B-99E6-4F7E-8ECD-9B9A6BAEEA9D}" destId="{FF67E2A5-CA9A-0546-B8F2-EF8DC43F5D8A}" srcOrd="1" destOrd="0" presId="urn:microsoft.com/office/officeart/2005/8/layout/list1"/>
    <dgm:cxn modelId="{B1A5C34E-5A51-4AA1-B35B-51EF565F3F21}" srcId="{74A1FA4A-B5EA-40AC-9821-04B9BA0A025B}" destId="{01FCE95C-CE60-4F26-910D-26A42196A736}" srcOrd="0" destOrd="0" parTransId="{277512D8-3276-4BC8-88DD-C385FC7959B6}" sibTransId="{AE84FF9C-731C-46DE-B360-FC9DEDC9A570}"/>
    <dgm:cxn modelId="{3CD62653-7B97-4B40-8721-CA9C34671BA5}" type="presOf" srcId="{F282BA13-53FF-4D32-B08D-CF2607E3410D}" destId="{023957FB-FB1C-8F4B-9132-A8C11CFCFCB9}" srcOrd="1" destOrd="0" presId="urn:microsoft.com/office/officeart/2005/8/layout/list1"/>
    <dgm:cxn modelId="{DBAF4956-8851-0A42-BBD8-DAA87D226C0A}" type="presOf" srcId="{95C76B81-3EB1-454F-A216-C5325D3CF125}" destId="{A3A15A21-708A-B546-91C6-006CDB816B59}" srcOrd="0" destOrd="0" presId="urn:microsoft.com/office/officeart/2005/8/layout/list1"/>
    <dgm:cxn modelId="{7A8D1B5C-4E2A-4491-ABBB-298C27CA179E}" srcId="{D9D36279-3016-4CDA-A3A3-A3D2C092C2B0}" destId="{3DD6DAD2-A8EA-4F31-A324-1AD724C8BAFF}" srcOrd="0" destOrd="0" parTransId="{7B2C3802-88DF-4A2D-89BD-01EB848236B0}" sibTransId="{F68F1CE2-5283-4408-9173-3B9EEF2FD870}"/>
    <dgm:cxn modelId="{45B21A5F-73C1-054F-8322-5FF3724C0945}" type="presOf" srcId="{A1775808-1B1C-45FF-AC3A-291B15524E09}" destId="{E72ADC7B-CEAF-9249-AF47-024899A341E3}" srcOrd="0" destOrd="2" presId="urn:microsoft.com/office/officeart/2005/8/layout/list1"/>
    <dgm:cxn modelId="{A1602666-20B2-C04F-BDDB-D81A87A50496}" type="presOf" srcId="{D9D36279-3016-4CDA-A3A3-A3D2C092C2B0}" destId="{A016ADAF-8527-224D-97C4-D3ACDB90DE63}" srcOrd="1" destOrd="0" presId="urn:microsoft.com/office/officeart/2005/8/layout/list1"/>
    <dgm:cxn modelId="{D46ACC79-9EEE-4FEA-9C91-489AE9702690}" srcId="{79CEB1A6-FC09-4E51-BFDA-16E6A4FE69B4}" destId="{D2EC575D-D565-43FB-8610-9371373C5D86}" srcOrd="0" destOrd="0" parTransId="{7D693B22-8AC1-476F-85C3-D75B5EEFB805}" sibTransId="{498448BB-8562-4EF2-8732-A4A75DE28899}"/>
    <dgm:cxn modelId="{56DC6297-3A85-D140-AB7B-E4F3C975BA6C}" type="presOf" srcId="{466F0C54-227E-4F43-9D4D-37B125E533E6}" destId="{E72ADC7B-CEAF-9249-AF47-024899A341E3}" srcOrd="0" destOrd="3" presId="urn:microsoft.com/office/officeart/2005/8/layout/list1"/>
    <dgm:cxn modelId="{EEF0F0A4-3AFB-6644-A975-FF31FE1EB72A}" type="presOf" srcId="{F785FFE6-E8C0-45D4-9F66-1345F6C8348E}" destId="{CC40CF3A-23D6-4B46-BB4D-7C2E93F468AD}" srcOrd="0" destOrd="2" presId="urn:microsoft.com/office/officeart/2005/8/layout/list1"/>
    <dgm:cxn modelId="{517377AA-D59B-E645-AB43-37240B7496A8}" type="presOf" srcId="{9F5F1D35-B810-4F34-8274-56E78D8CDB82}" destId="{E72ADC7B-CEAF-9249-AF47-024899A341E3}" srcOrd="0" destOrd="1" presId="urn:microsoft.com/office/officeart/2005/8/layout/list1"/>
    <dgm:cxn modelId="{A239AEAD-3F4F-4AA1-93DF-495B29A63B06}" srcId="{C680013B-99E6-4F7E-8ECD-9B9A6BAEEA9D}" destId="{7C66B84D-4564-40B8-A70B-D2AA977684A2}" srcOrd="1" destOrd="0" parTransId="{96D397EC-C49D-4E67-9E9E-34FA860D41FF}" sibTransId="{BE312A5D-28AA-4716-9E81-0B2301687ED2}"/>
    <dgm:cxn modelId="{F2EF3AB1-63A0-D144-AD7B-A2F602D146C3}" type="presOf" srcId="{79CEB1A6-FC09-4E51-BFDA-16E6A4FE69B4}" destId="{F5657264-6CF1-D646-A602-01A055A6D04F}" srcOrd="0" destOrd="0" presId="urn:microsoft.com/office/officeart/2005/8/layout/list1"/>
    <dgm:cxn modelId="{0B3C1BB4-C851-B344-9C15-72ED68468454}" type="presOf" srcId="{4D369407-3879-47BC-BF7F-E2F9C73533A9}" destId="{665B507C-4C9F-BE40-AE40-C238E33055BE}" srcOrd="0" destOrd="0" presId="urn:microsoft.com/office/officeart/2005/8/layout/list1"/>
    <dgm:cxn modelId="{2C5348BA-F18D-4E13-B48E-5389775D7506}" srcId="{74A1FA4A-B5EA-40AC-9821-04B9BA0A025B}" destId="{F785FFE6-E8C0-45D4-9F66-1345F6C8348E}" srcOrd="1" destOrd="0" parTransId="{92C726CF-8A28-4B95-AC99-C31F181437A8}" sibTransId="{FD6269B1-3BD3-4339-9F02-F37EEDADCCA4}"/>
    <dgm:cxn modelId="{4ED77FBA-BB9A-4FBD-99AF-F79D88588F45}" srcId="{9F5F1D35-B810-4F34-8274-56E78D8CDB82}" destId="{466F0C54-227E-4F43-9D4D-37B125E533E6}" srcOrd="1" destOrd="0" parTransId="{79972564-CF0A-40B1-A363-8D8B6E635218}" sibTransId="{85594327-5726-4B0C-B76E-C843A5370B7E}"/>
    <dgm:cxn modelId="{5F7D81C2-6FD8-194A-8A15-A7293731E7E0}" type="presOf" srcId="{31B5D69C-9215-48FB-A5C9-FA3E44203FE5}" destId="{FAE2F029-B661-B54A-8ACC-A0565F84935D}" srcOrd="0" destOrd="2" presId="urn:microsoft.com/office/officeart/2005/8/layout/list1"/>
    <dgm:cxn modelId="{85B84AC8-5865-2A44-95BB-9B2F2655BF22}" type="presOf" srcId="{79CEB1A6-FC09-4E51-BFDA-16E6A4FE69B4}" destId="{56B92FA7-96FB-6945-9AA4-A21897B814A7}" srcOrd="1" destOrd="0" presId="urn:microsoft.com/office/officeart/2005/8/layout/list1"/>
    <dgm:cxn modelId="{5A52EAC8-DF31-3045-A6E6-E92FE835FF40}" type="presOf" srcId="{C680013B-99E6-4F7E-8ECD-9B9A6BAEEA9D}" destId="{C88B730C-501A-8E48-A286-D14D5FEE0B73}" srcOrd="0" destOrd="0" presId="urn:microsoft.com/office/officeart/2005/8/layout/list1"/>
    <dgm:cxn modelId="{EA8FC1CC-7212-F14C-AC22-042CBD6D8B89}" type="presOf" srcId="{D2EC575D-D565-43FB-8610-9371373C5D86}" destId="{E72ADC7B-CEAF-9249-AF47-024899A341E3}" srcOrd="0" destOrd="0" presId="urn:microsoft.com/office/officeart/2005/8/layout/list1"/>
    <dgm:cxn modelId="{32F1FDD1-691A-804D-B96E-AC1E820DF357}" type="presOf" srcId="{B23160C1-71C0-4086-8439-F8DD4A9128B4}" destId="{CC40CF3A-23D6-4B46-BB4D-7C2E93F468AD}" srcOrd="0" destOrd="3" presId="urn:microsoft.com/office/officeart/2005/8/layout/list1"/>
    <dgm:cxn modelId="{8EB380D3-7C94-45C1-AC3E-70F054153A8A}" srcId="{3DD6DAD2-A8EA-4F31-A324-1AD724C8BAFF}" destId="{26897144-2D8C-42A0-81B4-D617D935F9ED}" srcOrd="0" destOrd="0" parTransId="{7F5D1B5F-BCA4-4BA4-A04F-5BDACE685C3B}" sibTransId="{C9F48531-C061-4D54-BA18-9D8D9612A5A8}"/>
    <dgm:cxn modelId="{A31480D7-6F91-49FD-8F50-075C6A0B0EE3}" srcId="{4D369407-3879-47BC-BF7F-E2F9C73533A9}" destId="{D9D36279-3016-4CDA-A3A3-A3D2C092C2B0}" srcOrd="2" destOrd="0" parTransId="{7CE2F332-6AAA-4271-BCAD-EE0B6BDD8C1F}" sibTransId="{4B7E157B-2513-4A3C-9D58-221C22BEDE2B}"/>
    <dgm:cxn modelId="{A37BD9E2-119B-4294-B1DE-31A869B3624B}" srcId="{74A1FA4A-B5EA-40AC-9821-04B9BA0A025B}" destId="{B23160C1-71C0-4086-8439-F8DD4A9128B4}" srcOrd="2" destOrd="0" parTransId="{7FC0D678-93A1-4E1B-B137-890847AE48DE}" sibTransId="{5CE8AD09-7A57-4DF5-82CB-FEB835E89178}"/>
    <dgm:cxn modelId="{3018C2E6-42F1-49D9-877F-EDB641752731}" srcId="{79CEB1A6-FC09-4E51-BFDA-16E6A4FE69B4}" destId="{9F5F1D35-B810-4F34-8274-56E78D8CDB82}" srcOrd="1" destOrd="0" parTransId="{4463C18D-6939-4431-9C09-F06499479457}" sibTransId="{52B331FE-276C-41A4-B7B6-82E05B1DCDFB}"/>
    <dgm:cxn modelId="{9CCE16EB-76EC-F748-8B44-C1C5A31B18E8}" type="presOf" srcId="{F282BA13-53FF-4D32-B08D-CF2607E3410D}" destId="{84751E7C-5675-9448-B3F1-9CF27434172B}" srcOrd="0" destOrd="0" presId="urn:microsoft.com/office/officeart/2005/8/layout/list1"/>
    <dgm:cxn modelId="{6C19DAEE-E528-4769-9E45-869A6A84B076}" srcId="{C680013B-99E6-4F7E-8ECD-9B9A6BAEEA9D}" destId="{95C76B81-3EB1-454F-A216-C5325D3CF125}" srcOrd="0" destOrd="0" parTransId="{67212E08-2E6A-40B7-81C4-FA4473F1D925}" sibTransId="{042C71DD-5FED-40A1-93EE-5240F8C66345}"/>
    <dgm:cxn modelId="{D63007F1-BD97-4C1B-983A-4EB60D5015B8}" srcId="{4D369407-3879-47BC-BF7F-E2F9C73533A9}" destId="{F282BA13-53FF-4D32-B08D-CF2607E3410D}" srcOrd="1" destOrd="0" parTransId="{BF0750E1-849D-4593-91C5-7C13871F332B}" sibTransId="{07D0A83A-DB79-4A07-B8D7-64BF8BADC4CB}"/>
    <dgm:cxn modelId="{5EB48FF2-56EB-47F9-8682-63BAE7C70EEC}" srcId="{3DD6DAD2-A8EA-4F31-A324-1AD724C8BAFF}" destId="{31B5D69C-9215-48FB-A5C9-FA3E44203FE5}" srcOrd="1" destOrd="0" parTransId="{2BB150F2-1FDA-4F59-B6CE-C88BAE8F3771}" sibTransId="{61C9F184-45F8-4E6A-8676-4C58F85EEA63}"/>
    <dgm:cxn modelId="{F77CF6E7-CE81-C446-8267-E79A9B918DF4}" type="presParOf" srcId="{665B507C-4C9F-BE40-AE40-C238E33055BE}" destId="{429580AD-FB07-DC41-BE13-1DB53D1ED023}" srcOrd="0" destOrd="0" presId="urn:microsoft.com/office/officeart/2005/8/layout/list1"/>
    <dgm:cxn modelId="{4AB2D994-FB7C-9540-8F07-78B904748E30}" type="presParOf" srcId="{429580AD-FB07-DC41-BE13-1DB53D1ED023}" destId="{C88B730C-501A-8E48-A286-D14D5FEE0B73}" srcOrd="0" destOrd="0" presId="urn:microsoft.com/office/officeart/2005/8/layout/list1"/>
    <dgm:cxn modelId="{1EE1929C-36D6-004B-9689-1232054EC45C}" type="presParOf" srcId="{429580AD-FB07-DC41-BE13-1DB53D1ED023}" destId="{FF67E2A5-CA9A-0546-B8F2-EF8DC43F5D8A}" srcOrd="1" destOrd="0" presId="urn:microsoft.com/office/officeart/2005/8/layout/list1"/>
    <dgm:cxn modelId="{7F92D6EE-264D-3046-BF7E-B6101BDAFB34}" type="presParOf" srcId="{665B507C-4C9F-BE40-AE40-C238E33055BE}" destId="{31FF69EF-0EBF-3A40-91A9-8D082680FE6B}" srcOrd="1" destOrd="0" presId="urn:microsoft.com/office/officeart/2005/8/layout/list1"/>
    <dgm:cxn modelId="{F0F82854-7EF5-8A49-B49F-70BF6D97876F}" type="presParOf" srcId="{665B507C-4C9F-BE40-AE40-C238E33055BE}" destId="{A3A15A21-708A-B546-91C6-006CDB816B59}" srcOrd="2" destOrd="0" presId="urn:microsoft.com/office/officeart/2005/8/layout/list1"/>
    <dgm:cxn modelId="{75B1A5AC-B0ED-C149-937A-EEDF49C22780}" type="presParOf" srcId="{665B507C-4C9F-BE40-AE40-C238E33055BE}" destId="{FF81E0AD-4FD9-A54E-8DE5-B053DBC31A31}" srcOrd="3" destOrd="0" presId="urn:microsoft.com/office/officeart/2005/8/layout/list1"/>
    <dgm:cxn modelId="{A38C4CAA-CF9A-E242-8B7F-10CD6F641E51}" type="presParOf" srcId="{665B507C-4C9F-BE40-AE40-C238E33055BE}" destId="{7A35B8E8-D16D-6649-BF0A-7CCDEE27BD82}" srcOrd="4" destOrd="0" presId="urn:microsoft.com/office/officeart/2005/8/layout/list1"/>
    <dgm:cxn modelId="{8402A038-2096-444F-9DA5-25996AAF93EA}" type="presParOf" srcId="{7A35B8E8-D16D-6649-BF0A-7CCDEE27BD82}" destId="{84751E7C-5675-9448-B3F1-9CF27434172B}" srcOrd="0" destOrd="0" presId="urn:microsoft.com/office/officeart/2005/8/layout/list1"/>
    <dgm:cxn modelId="{3DBC1C8F-3772-3A41-8C7D-B73F5A6DA606}" type="presParOf" srcId="{7A35B8E8-D16D-6649-BF0A-7CCDEE27BD82}" destId="{023957FB-FB1C-8F4B-9132-A8C11CFCFCB9}" srcOrd="1" destOrd="0" presId="urn:microsoft.com/office/officeart/2005/8/layout/list1"/>
    <dgm:cxn modelId="{87EDFB9C-DFFE-8C43-A216-7958BEAB5526}" type="presParOf" srcId="{665B507C-4C9F-BE40-AE40-C238E33055BE}" destId="{2061B00A-F51A-064F-9324-9158FC7A813D}" srcOrd="5" destOrd="0" presId="urn:microsoft.com/office/officeart/2005/8/layout/list1"/>
    <dgm:cxn modelId="{58620ADE-68AF-B14B-A65B-E53ABBB64D54}" type="presParOf" srcId="{665B507C-4C9F-BE40-AE40-C238E33055BE}" destId="{CC40CF3A-23D6-4B46-BB4D-7C2E93F468AD}" srcOrd="6" destOrd="0" presId="urn:microsoft.com/office/officeart/2005/8/layout/list1"/>
    <dgm:cxn modelId="{2BC26CA7-4E7B-CB45-9380-F00230BE50C7}" type="presParOf" srcId="{665B507C-4C9F-BE40-AE40-C238E33055BE}" destId="{82B92CD2-A1E3-724F-AB9C-8C80FE63338B}" srcOrd="7" destOrd="0" presId="urn:microsoft.com/office/officeart/2005/8/layout/list1"/>
    <dgm:cxn modelId="{86265814-ACC5-E549-8BBC-CB6ED11EB439}" type="presParOf" srcId="{665B507C-4C9F-BE40-AE40-C238E33055BE}" destId="{87AF29E6-0CEE-744E-A481-86B4A5BFF1CB}" srcOrd="8" destOrd="0" presId="urn:microsoft.com/office/officeart/2005/8/layout/list1"/>
    <dgm:cxn modelId="{EA9F285C-3257-9F42-BFF8-C9AC67C5C638}" type="presParOf" srcId="{87AF29E6-0CEE-744E-A481-86B4A5BFF1CB}" destId="{0FE8797A-9667-984A-8932-4A1071851BAA}" srcOrd="0" destOrd="0" presId="urn:microsoft.com/office/officeart/2005/8/layout/list1"/>
    <dgm:cxn modelId="{3F053BD2-0750-CD43-A77C-1BEAD7C04A3E}" type="presParOf" srcId="{87AF29E6-0CEE-744E-A481-86B4A5BFF1CB}" destId="{A016ADAF-8527-224D-97C4-D3ACDB90DE63}" srcOrd="1" destOrd="0" presId="urn:microsoft.com/office/officeart/2005/8/layout/list1"/>
    <dgm:cxn modelId="{EEC66D69-5CB1-7B41-B171-1BA7699B6FE3}" type="presParOf" srcId="{665B507C-4C9F-BE40-AE40-C238E33055BE}" destId="{9DBD2D66-D3B9-D746-9FF2-C32FDEA702AA}" srcOrd="9" destOrd="0" presId="urn:microsoft.com/office/officeart/2005/8/layout/list1"/>
    <dgm:cxn modelId="{4B3B1721-906C-1147-B7D0-22B060164F99}" type="presParOf" srcId="{665B507C-4C9F-BE40-AE40-C238E33055BE}" destId="{FAE2F029-B661-B54A-8ACC-A0565F84935D}" srcOrd="10" destOrd="0" presId="urn:microsoft.com/office/officeart/2005/8/layout/list1"/>
    <dgm:cxn modelId="{467A62A6-78A3-5A47-9101-14154FEB5144}" type="presParOf" srcId="{665B507C-4C9F-BE40-AE40-C238E33055BE}" destId="{466D6A79-9694-0449-B425-9C885632B571}" srcOrd="11" destOrd="0" presId="urn:microsoft.com/office/officeart/2005/8/layout/list1"/>
    <dgm:cxn modelId="{7CBB82D8-7B4C-7C4B-B21E-79B72DC0899C}" type="presParOf" srcId="{665B507C-4C9F-BE40-AE40-C238E33055BE}" destId="{88B126AF-7FB5-514F-90EF-4A1F3887E15A}" srcOrd="12" destOrd="0" presId="urn:microsoft.com/office/officeart/2005/8/layout/list1"/>
    <dgm:cxn modelId="{9B0898D5-9C0C-1748-95F9-8E45266F4D93}" type="presParOf" srcId="{88B126AF-7FB5-514F-90EF-4A1F3887E15A}" destId="{F5657264-6CF1-D646-A602-01A055A6D04F}" srcOrd="0" destOrd="0" presId="urn:microsoft.com/office/officeart/2005/8/layout/list1"/>
    <dgm:cxn modelId="{84DDA5AE-6D4C-0144-9761-6C364C7CA47B}" type="presParOf" srcId="{88B126AF-7FB5-514F-90EF-4A1F3887E15A}" destId="{56B92FA7-96FB-6945-9AA4-A21897B814A7}" srcOrd="1" destOrd="0" presId="urn:microsoft.com/office/officeart/2005/8/layout/list1"/>
    <dgm:cxn modelId="{19822F88-F410-1148-8237-6D87BF576380}" type="presParOf" srcId="{665B507C-4C9F-BE40-AE40-C238E33055BE}" destId="{272C34C2-80FF-F543-A16E-AEB73E014EB4}" srcOrd="13" destOrd="0" presId="urn:microsoft.com/office/officeart/2005/8/layout/list1"/>
    <dgm:cxn modelId="{AF8333A5-987A-3543-AC06-CBE7C9D6DD87}" type="presParOf" srcId="{665B507C-4C9F-BE40-AE40-C238E33055BE}" destId="{E72ADC7B-CEAF-9249-AF47-024899A341E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D39DCC-673C-4E6E-A65D-8858A563C6A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4E313A-4242-4492-91E3-0D53BD3BD593}">
      <dgm:prSet/>
      <dgm:spPr/>
      <dgm:t>
        <a:bodyPr/>
        <a:lstStyle/>
        <a:p>
          <a:r>
            <a:rPr lang="en-US"/>
            <a:t>Authorship Attribution in NLP:</a:t>
          </a:r>
        </a:p>
      </dgm:t>
    </dgm:pt>
    <dgm:pt modelId="{757C81EB-994E-4467-8632-823419AC81B2}" type="parTrans" cxnId="{D1DE7D0F-41E0-40BC-8EB7-84EE0D2709F7}">
      <dgm:prSet/>
      <dgm:spPr/>
      <dgm:t>
        <a:bodyPr/>
        <a:lstStyle/>
        <a:p>
          <a:endParaRPr lang="en-US"/>
        </a:p>
      </dgm:t>
    </dgm:pt>
    <dgm:pt modelId="{F7A5659B-D014-49AC-97DC-8EA23FAC3755}" type="sibTrans" cxnId="{D1DE7D0F-41E0-40BC-8EB7-84EE0D2709F7}">
      <dgm:prSet/>
      <dgm:spPr/>
      <dgm:t>
        <a:bodyPr/>
        <a:lstStyle/>
        <a:p>
          <a:endParaRPr lang="en-US"/>
        </a:p>
      </dgm:t>
    </dgm:pt>
    <dgm:pt modelId="{BBCAD973-1749-46EE-96D0-B018F1A4D620}">
      <dgm:prSet/>
      <dgm:spPr/>
      <dgm:t>
        <a:bodyPr/>
        <a:lstStyle/>
        <a:p>
          <a:r>
            <a:rPr lang="en-US"/>
            <a:t>Traditionally, authorship attribution in NLP aimed to:</a:t>
          </a:r>
        </a:p>
      </dgm:t>
    </dgm:pt>
    <dgm:pt modelId="{E8DC436D-5DED-4472-9514-008DEBD9E783}" type="parTrans" cxnId="{B1FD7D7A-5967-4505-A104-1E1713A1E242}">
      <dgm:prSet/>
      <dgm:spPr/>
      <dgm:t>
        <a:bodyPr/>
        <a:lstStyle/>
        <a:p>
          <a:endParaRPr lang="en-US"/>
        </a:p>
      </dgm:t>
    </dgm:pt>
    <dgm:pt modelId="{2C7FD657-EBAB-4833-9C19-956D543D146A}" type="sibTrans" cxnId="{B1FD7D7A-5967-4505-A104-1E1713A1E242}">
      <dgm:prSet/>
      <dgm:spPr/>
      <dgm:t>
        <a:bodyPr/>
        <a:lstStyle/>
        <a:p>
          <a:endParaRPr lang="en-US"/>
        </a:p>
      </dgm:t>
    </dgm:pt>
    <dgm:pt modelId="{0E7E59FB-F82C-4DAF-A98E-D3119B366384}">
      <dgm:prSet/>
      <dgm:spPr/>
      <dgm:t>
        <a:bodyPr/>
        <a:lstStyle/>
        <a:p>
          <a:r>
            <a:rPr lang="en-US"/>
            <a:t>Identify the true human author of a text.</a:t>
          </a:r>
        </a:p>
      </dgm:t>
    </dgm:pt>
    <dgm:pt modelId="{EB5447B8-78F6-4C25-B4D9-2EE7E36CE831}" type="parTrans" cxnId="{28A06BC7-4472-4ECA-BCD0-B1DE13CD8EC3}">
      <dgm:prSet/>
      <dgm:spPr/>
      <dgm:t>
        <a:bodyPr/>
        <a:lstStyle/>
        <a:p>
          <a:endParaRPr lang="en-US"/>
        </a:p>
      </dgm:t>
    </dgm:pt>
    <dgm:pt modelId="{B408ED4B-FFCA-4164-B7B5-F1872FC21188}" type="sibTrans" cxnId="{28A06BC7-4472-4ECA-BCD0-B1DE13CD8EC3}">
      <dgm:prSet/>
      <dgm:spPr/>
      <dgm:t>
        <a:bodyPr/>
        <a:lstStyle/>
        <a:p>
          <a:endParaRPr lang="en-US"/>
        </a:p>
      </dgm:t>
    </dgm:pt>
    <dgm:pt modelId="{82CD180B-37CA-47EA-914D-952110734717}">
      <dgm:prSet/>
      <dgm:spPr/>
      <dgm:t>
        <a:bodyPr/>
        <a:lstStyle/>
        <a:p>
          <a:r>
            <a:rPr lang="en-US"/>
            <a:t>Analyze stylistic features and linguistic patterns unique to each author.</a:t>
          </a:r>
        </a:p>
      </dgm:t>
    </dgm:pt>
    <dgm:pt modelId="{D22BF07F-8388-4674-8346-E11DBFF677C5}" type="parTrans" cxnId="{5F2AB921-13FA-4338-A039-987295C0B4F7}">
      <dgm:prSet/>
      <dgm:spPr/>
      <dgm:t>
        <a:bodyPr/>
        <a:lstStyle/>
        <a:p>
          <a:endParaRPr lang="en-US"/>
        </a:p>
      </dgm:t>
    </dgm:pt>
    <dgm:pt modelId="{C322A9A5-4A09-4F2B-942C-9BE431CCD4D9}" type="sibTrans" cxnId="{5F2AB921-13FA-4338-A039-987295C0B4F7}">
      <dgm:prSet/>
      <dgm:spPr/>
      <dgm:t>
        <a:bodyPr/>
        <a:lstStyle/>
        <a:p>
          <a:endParaRPr lang="en-US"/>
        </a:p>
      </dgm:t>
    </dgm:pt>
    <dgm:pt modelId="{1FBBBF7B-D5A4-4ACB-885D-34D2319D456B}">
      <dgm:prSet/>
      <dgm:spPr/>
      <dgm:t>
        <a:bodyPr/>
        <a:lstStyle/>
        <a:p>
          <a:r>
            <a:rPr lang="en-US"/>
            <a:t>With the emergence of neural text generation techniques, the focus has expanded to:</a:t>
          </a:r>
        </a:p>
      </dgm:t>
    </dgm:pt>
    <dgm:pt modelId="{1892DA0B-B7A5-4355-90FB-C76BFD0A3519}" type="parTrans" cxnId="{B25F877F-8F11-4BFF-A6C8-C5468625A02C}">
      <dgm:prSet/>
      <dgm:spPr/>
      <dgm:t>
        <a:bodyPr/>
        <a:lstStyle/>
        <a:p>
          <a:endParaRPr lang="en-US"/>
        </a:p>
      </dgm:t>
    </dgm:pt>
    <dgm:pt modelId="{E3E91653-7CB3-432B-86BC-6BF931C92B51}" type="sibTrans" cxnId="{B25F877F-8F11-4BFF-A6C8-C5468625A02C}">
      <dgm:prSet/>
      <dgm:spPr/>
      <dgm:t>
        <a:bodyPr/>
        <a:lstStyle/>
        <a:p>
          <a:endParaRPr lang="en-US"/>
        </a:p>
      </dgm:t>
    </dgm:pt>
    <dgm:pt modelId="{D4EA9FB8-13B9-45C7-8242-83B2057EA4FF}">
      <dgm:prSet/>
      <dgm:spPr/>
      <dgm:t>
        <a:bodyPr/>
        <a:lstStyle/>
        <a:p>
          <a:r>
            <a:rPr lang="en-US"/>
            <a:t>Include texts authored by machines or a combination of humans and machines.</a:t>
          </a:r>
        </a:p>
      </dgm:t>
    </dgm:pt>
    <dgm:pt modelId="{DFE192BD-16C8-41CF-8F2B-E24B5B688305}" type="parTrans" cxnId="{1C2C9F58-4BAF-496A-A625-4C9E628AD83F}">
      <dgm:prSet/>
      <dgm:spPr/>
      <dgm:t>
        <a:bodyPr/>
        <a:lstStyle/>
        <a:p>
          <a:endParaRPr lang="en-US"/>
        </a:p>
      </dgm:t>
    </dgm:pt>
    <dgm:pt modelId="{2D8315C6-C65C-4115-9B30-77DB2F45F270}" type="sibTrans" cxnId="{1C2C9F58-4BAF-496A-A625-4C9E628AD83F}">
      <dgm:prSet/>
      <dgm:spPr/>
      <dgm:t>
        <a:bodyPr/>
        <a:lstStyle/>
        <a:p>
          <a:endParaRPr lang="en-US"/>
        </a:p>
      </dgm:t>
    </dgm:pt>
    <dgm:pt modelId="{5DBC27CA-587D-418B-A118-D281023F679E}">
      <dgm:prSet/>
      <dgm:spPr/>
      <dgm:t>
        <a:bodyPr/>
        <a:lstStyle/>
        <a:p>
          <a:r>
            <a:rPr lang="en-US"/>
            <a:t>This shift poses challenges:</a:t>
          </a:r>
        </a:p>
      </dgm:t>
    </dgm:pt>
    <dgm:pt modelId="{492D7CEB-1C79-4617-9DC2-B3AF6D28C16A}" type="parTrans" cxnId="{E8AC49F8-A2DD-419C-8E9E-F6113626981F}">
      <dgm:prSet/>
      <dgm:spPr/>
      <dgm:t>
        <a:bodyPr/>
        <a:lstStyle/>
        <a:p>
          <a:endParaRPr lang="en-US"/>
        </a:p>
      </dgm:t>
    </dgm:pt>
    <dgm:pt modelId="{5CD4BB4B-8B17-4D85-A22C-44647C81F020}" type="sibTrans" cxnId="{E8AC49F8-A2DD-419C-8E9E-F6113626981F}">
      <dgm:prSet/>
      <dgm:spPr/>
      <dgm:t>
        <a:bodyPr/>
        <a:lstStyle/>
        <a:p>
          <a:endParaRPr lang="en-US"/>
        </a:p>
      </dgm:t>
    </dgm:pt>
    <dgm:pt modelId="{EA2F9577-CDD1-4FE7-B2AC-3212088BB014}">
      <dgm:prSet/>
      <dgm:spPr/>
      <dgm:t>
        <a:bodyPr/>
        <a:lstStyle/>
        <a:p>
          <a:r>
            <a:rPr lang="en-US"/>
            <a:t>In distinguishing between human and machine-generated content.</a:t>
          </a:r>
        </a:p>
      </dgm:t>
    </dgm:pt>
    <dgm:pt modelId="{2EA24194-F2C9-4915-92BB-B2CAD34BE35A}" type="parTrans" cxnId="{7F313E11-D729-407A-B680-3C3FD6D23C55}">
      <dgm:prSet/>
      <dgm:spPr/>
      <dgm:t>
        <a:bodyPr/>
        <a:lstStyle/>
        <a:p>
          <a:endParaRPr lang="en-US"/>
        </a:p>
      </dgm:t>
    </dgm:pt>
    <dgm:pt modelId="{79BEDF68-6D37-4915-999C-794628C26382}" type="sibTrans" cxnId="{7F313E11-D729-407A-B680-3C3FD6D23C55}">
      <dgm:prSet/>
      <dgm:spPr/>
      <dgm:t>
        <a:bodyPr/>
        <a:lstStyle/>
        <a:p>
          <a:endParaRPr lang="en-US"/>
        </a:p>
      </dgm:t>
    </dgm:pt>
    <dgm:pt modelId="{7295CEFE-393E-4B0A-924E-D8CBFEEE3850}">
      <dgm:prSet/>
      <dgm:spPr/>
      <dgm:t>
        <a:bodyPr/>
        <a:lstStyle/>
        <a:p>
          <a:r>
            <a:rPr lang="en-US"/>
            <a:t>Necessitating the development of new methodologies and models.</a:t>
          </a:r>
        </a:p>
      </dgm:t>
    </dgm:pt>
    <dgm:pt modelId="{1A05DE1E-B76F-4E9C-8940-B85F1762DF2C}" type="parTrans" cxnId="{3E53DFD0-1FA2-46B0-AACA-FD86C6EDA712}">
      <dgm:prSet/>
      <dgm:spPr/>
      <dgm:t>
        <a:bodyPr/>
        <a:lstStyle/>
        <a:p>
          <a:endParaRPr lang="en-US"/>
        </a:p>
      </dgm:t>
    </dgm:pt>
    <dgm:pt modelId="{C75D59C7-8B5D-4B70-AFC8-C33B3344DE27}" type="sibTrans" cxnId="{3E53DFD0-1FA2-46B0-AACA-FD86C6EDA712}">
      <dgm:prSet/>
      <dgm:spPr/>
      <dgm:t>
        <a:bodyPr/>
        <a:lstStyle/>
        <a:p>
          <a:endParaRPr lang="en-US"/>
        </a:p>
      </dgm:t>
    </dgm:pt>
    <dgm:pt modelId="{206B7343-EDC7-9A43-BE94-DB614DEAF30D}" type="pres">
      <dgm:prSet presAssocID="{A0D39DCC-673C-4E6E-A65D-8858A563C6AD}" presName="linear" presStyleCnt="0">
        <dgm:presLayoutVars>
          <dgm:animLvl val="lvl"/>
          <dgm:resizeHandles val="exact"/>
        </dgm:presLayoutVars>
      </dgm:prSet>
      <dgm:spPr/>
    </dgm:pt>
    <dgm:pt modelId="{3A7217B5-93BD-D44F-9D87-AA4145E45603}" type="pres">
      <dgm:prSet presAssocID="{ED4E313A-4242-4492-91E3-0D53BD3BD59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F82C7C-394A-7141-9F09-F4433A14A1B7}" type="pres">
      <dgm:prSet presAssocID="{F7A5659B-D014-49AC-97DC-8EA23FAC3755}" presName="spacer" presStyleCnt="0"/>
      <dgm:spPr/>
    </dgm:pt>
    <dgm:pt modelId="{D797AC91-8BD3-9F40-8500-B40EDC756B74}" type="pres">
      <dgm:prSet presAssocID="{BBCAD973-1749-46EE-96D0-B018F1A4D62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0FDE3E1-2A57-C741-ACA1-9E2989EA8670}" type="pres">
      <dgm:prSet presAssocID="{BBCAD973-1749-46EE-96D0-B018F1A4D620}" presName="childText" presStyleLbl="revTx" presStyleIdx="0" presStyleCnt="3">
        <dgm:presLayoutVars>
          <dgm:bulletEnabled val="1"/>
        </dgm:presLayoutVars>
      </dgm:prSet>
      <dgm:spPr/>
    </dgm:pt>
    <dgm:pt modelId="{A98AAA9C-ED12-854C-ACC7-EFCE5CB70D1F}" type="pres">
      <dgm:prSet presAssocID="{1FBBBF7B-D5A4-4ACB-885D-34D2319D45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AA7241-B92E-8C4B-B632-3E7A0B98EBB3}" type="pres">
      <dgm:prSet presAssocID="{1FBBBF7B-D5A4-4ACB-885D-34D2319D456B}" presName="childText" presStyleLbl="revTx" presStyleIdx="1" presStyleCnt="3">
        <dgm:presLayoutVars>
          <dgm:bulletEnabled val="1"/>
        </dgm:presLayoutVars>
      </dgm:prSet>
      <dgm:spPr/>
    </dgm:pt>
    <dgm:pt modelId="{B69B408B-CE0E-874A-BDB5-2F6405108F2F}" type="pres">
      <dgm:prSet presAssocID="{5DBC27CA-587D-418B-A118-D281023F67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375302A-A228-5A44-9EE6-8F77E890BFAE}" type="pres">
      <dgm:prSet presAssocID="{5DBC27CA-587D-418B-A118-D281023F679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1DE7D0F-41E0-40BC-8EB7-84EE0D2709F7}" srcId="{A0D39DCC-673C-4E6E-A65D-8858A563C6AD}" destId="{ED4E313A-4242-4492-91E3-0D53BD3BD593}" srcOrd="0" destOrd="0" parTransId="{757C81EB-994E-4467-8632-823419AC81B2}" sibTransId="{F7A5659B-D014-49AC-97DC-8EA23FAC3755}"/>
    <dgm:cxn modelId="{7F313E11-D729-407A-B680-3C3FD6D23C55}" srcId="{5DBC27CA-587D-418B-A118-D281023F679E}" destId="{EA2F9577-CDD1-4FE7-B2AC-3212088BB014}" srcOrd="0" destOrd="0" parTransId="{2EA24194-F2C9-4915-92BB-B2CAD34BE35A}" sibTransId="{79BEDF68-6D37-4915-999C-794628C26382}"/>
    <dgm:cxn modelId="{5F2AB921-13FA-4338-A039-987295C0B4F7}" srcId="{BBCAD973-1749-46EE-96D0-B018F1A4D620}" destId="{82CD180B-37CA-47EA-914D-952110734717}" srcOrd="1" destOrd="0" parTransId="{D22BF07F-8388-4674-8346-E11DBFF677C5}" sibTransId="{C322A9A5-4A09-4F2B-942C-9BE431CCD4D9}"/>
    <dgm:cxn modelId="{F1DF1C3E-6791-C449-9A2E-FD767A2C60F5}" type="presOf" srcId="{0E7E59FB-F82C-4DAF-A98E-D3119B366384}" destId="{00FDE3E1-2A57-C741-ACA1-9E2989EA8670}" srcOrd="0" destOrd="0" presId="urn:microsoft.com/office/officeart/2005/8/layout/vList2"/>
    <dgm:cxn modelId="{94124F4A-D907-DC4C-9E8F-8B9E4CD936E1}" type="presOf" srcId="{BBCAD973-1749-46EE-96D0-B018F1A4D620}" destId="{D797AC91-8BD3-9F40-8500-B40EDC756B74}" srcOrd="0" destOrd="0" presId="urn:microsoft.com/office/officeart/2005/8/layout/vList2"/>
    <dgm:cxn modelId="{1C2C9F58-4BAF-496A-A625-4C9E628AD83F}" srcId="{1FBBBF7B-D5A4-4ACB-885D-34D2319D456B}" destId="{D4EA9FB8-13B9-45C7-8242-83B2057EA4FF}" srcOrd="0" destOrd="0" parTransId="{DFE192BD-16C8-41CF-8F2B-E24B5B688305}" sibTransId="{2D8315C6-C65C-4115-9B30-77DB2F45F270}"/>
    <dgm:cxn modelId="{78175E71-7AFD-2349-80E3-E78105E3DD24}" type="presOf" srcId="{D4EA9FB8-13B9-45C7-8242-83B2057EA4FF}" destId="{29AA7241-B92E-8C4B-B632-3E7A0B98EBB3}" srcOrd="0" destOrd="0" presId="urn:microsoft.com/office/officeart/2005/8/layout/vList2"/>
    <dgm:cxn modelId="{B1FD7D7A-5967-4505-A104-1E1713A1E242}" srcId="{A0D39DCC-673C-4E6E-A65D-8858A563C6AD}" destId="{BBCAD973-1749-46EE-96D0-B018F1A4D620}" srcOrd="1" destOrd="0" parTransId="{E8DC436D-5DED-4472-9514-008DEBD9E783}" sibTransId="{2C7FD657-EBAB-4833-9C19-956D543D146A}"/>
    <dgm:cxn modelId="{748D497F-0103-DE43-A295-2A7D72FA6CDD}" type="presOf" srcId="{EA2F9577-CDD1-4FE7-B2AC-3212088BB014}" destId="{0375302A-A228-5A44-9EE6-8F77E890BFAE}" srcOrd="0" destOrd="0" presId="urn:microsoft.com/office/officeart/2005/8/layout/vList2"/>
    <dgm:cxn modelId="{B25F877F-8F11-4BFF-A6C8-C5468625A02C}" srcId="{A0D39DCC-673C-4E6E-A65D-8858A563C6AD}" destId="{1FBBBF7B-D5A4-4ACB-885D-34D2319D456B}" srcOrd="2" destOrd="0" parTransId="{1892DA0B-B7A5-4355-90FB-C76BFD0A3519}" sibTransId="{E3E91653-7CB3-432B-86BC-6BF931C92B51}"/>
    <dgm:cxn modelId="{50E507A8-D3CA-6044-A7FA-5F27EB9196CC}" type="presOf" srcId="{5DBC27CA-587D-418B-A118-D281023F679E}" destId="{B69B408B-CE0E-874A-BDB5-2F6405108F2F}" srcOrd="0" destOrd="0" presId="urn:microsoft.com/office/officeart/2005/8/layout/vList2"/>
    <dgm:cxn modelId="{099FC3B8-A6E4-FF42-99BE-3EA5A4CE90FD}" type="presOf" srcId="{A0D39DCC-673C-4E6E-A65D-8858A563C6AD}" destId="{206B7343-EDC7-9A43-BE94-DB614DEAF30D}" srcOrd="0" destOrd="0" presId="urn:microsoft.com/office/officeart/2005/8/layout/vList2"/>
    <dgm:cxn modelId="{96A502B9-5410-0143-9B85-6AE0F37B72B1}" type="presOf" srcId="{ED4E313A-4242-4492-91E3-0D53BD3BD593}" destId="{3A7217B5-93BD-D44F-9D87-AA4145E45603}" srcOrd="0" destOrd="0" presId="urn:microsoft.com/office/officeart/2005/8/layout/vList2"/>
    <dgm:cxn modelId="{EA5044BE-D0AB-524B-9D86-A6095F36580E}" type="presOf" srcId="{1FBBBF7B-D5A4-4ACB-885D-34D2319D456B}" destId="{A98AAA9C-ED12-854C-ACC7-EFCE5CB70D1F}" srcOrd="0" destOrd="0" presId="urn:microsoft.com/office/officeart/2005/8/layout/vList2"/>
    <dgm:cxn modelId="{28A06BC7-4472-4ECA-BCD0-B1DE13CD8EC3}" srcId="{BBCAD973-1749-46EE-96D0-B018F1A4D620}" destId="{0E7E59FB-F82C-4DAF-A98E-D3119B366384}" srcOrd="0" destOrd="0" parTransId="{EB5447B8-78F6-4C25-B4D9-2EE7E36CE831}" sibTransId="{B408ED4B-FFCA-4164-B7B5-F1872FC21188}"/>
    <dgm:cxn modelId="{8F986ACA-55E2-8D41-B29A-DC487F41672C}" type="presOf" srcId="{7295CEFE-393E-4B0A-924E-D8CBFEEE3850}" destId="{0375302A-A228-5A44-9EE6-8F77E890BFAE}" srcOrd="0" destOrd="1" presId="urn:microsoft.com/office/officeart/2005/8/layout/vList2"/>
    <dgm:cxn modelId="{3E53DFD0-1FA2-46B0-AACA-FD86C6EDA712}" srcId="{5DBC27CA-587D-418B-A118-D281023F679E}" destId="{7295CEFE-393E-4B0A-924E-D8CBFEEE3850}" srcOrd="1" destOrd="0" parTransId="{1A05DE1E-B76F-4E9C-8940-B85F1762DF2C}" sibTransId="{C75D59C7-8B5D-4B70-AFC8-C33B3344DE27}"/>
    <dgm:cxn modelId="{E8AC49F8-A2DD-419C-8E9E-F6113626981F}" srcId="{A0D39DCC-673C-4E6E-A65D-8858A563C6AD}" destId="{5DBC27CA-587D-418B-A118-D281023F679E}" srcOrd="3" destOrd="0" parTransId="{492D7CEB-1C79-4617-9DC2-B3AF6D28C16A}" sibTransId="{5CD4BB4B-8B17-4D85-A22C-44647C81F020}"/>
    <dgm:cxn modelId="{5A6DA9FC-5A85-3744-A14E-B00EDF38134A}" type="presOf" srcId="{82CD180B-37CA-47EA-914D-952110734717}" destId="{00FDE3E1-2A57-C741-ACA1-9E2989EA8670}" srcOrd="0" destOrd="1" presId="urn:microsoft.com/office/officeart/2005/8/layout/vList2"/>
    <dgm:cxn modelId="{702020B1-0D51-E74F-A0EB-2C5490EBEFD1}" type="presParOf" srcId="{206B7343-EDC7-9A43-BE94-DB614DEAF30D}" destId="{3A7217B5-93BD-D44F-9D87-AA4145E45603}" srcOrd="0" destOrd="0" presId="urn:microsoft.com/office/officeart/2005/8/layout/vList2"/>
    <dgm:cxn modelId="{23B13F50-7330-C048-B083-F6117196A451}" type="presParOf" srcId="{206B7343-EDC7-9A43-BE94-DB614DEAF30D}" destId="{26F82C7C-394A-7141-9F09-F4433A14A1B7}" srcOrd="1" destOrd="0" presId="urn:microsoft.com/office/officeart/2005/8/layout/vList2"/>
    <dgm:cxn modelId="{B8901871-3CEF-D443-B315-8E4139A39EE2}" type="presParOf" srcId="{206B7343-EDC7-9A43-BE94-DB614DEAF30D}" destId="{D797AC91-8BD3-9F40-8500-B40EDC756B74}" srcOrd="2" destOrd="0" presId="urn:microsoft.com/office/officeart/2005/8/layout/vList2"/>
    <dgm:cxn modelId="{2C35834E-9048-B643-A6C5-A201F9D6C466}" type="presParOf" srcId="{206B7343-EDC7-9A43-BE94-DB614DEAF30D}" destId="{00FDE3E1-2A57-C741-ACA1-9E2989EA8670}" srcOrd="3" destOrd="0" presId="urn:microsoft.com/office/officeart/2005/8/layout/vList2"/>
    <dgm:cxn modelId="{D6901EA9-A600-5C49-AFA2-E9FEDA8CDAFD}" type="presParOf" srcId="{206B7343-EDC7-9A43-BE94-DB614DEAF30D}" destId="{A98AAA9C-ED12-854C-ACC7-EFCE5CB70D1F}" srcOrd="4" destOrd="0" presId="urn:microsoft.com/office/officeart/2005/8/layout/vList2"/>
    <dgm:cxn modelId="{CC25C681-6AA0-5E48-A0AE-AD7D791B5B69}" type="presParOf" srcId="{206B7343-EDC7-9A43-BE94-DB614DEAF30D}" destId="{29AA7241-B92E-8C4B-B632-3E7A0B98EBB3}" srcOrd="5" destOrd="0" presId="urn:microsoft.com/office/officeart/2005/8/layout/vList2"/>
    <dgm:cxn modelId="{CBF76607-E1A2-A242-B692-A94AAABCDA6E}" type="presParOf" srcId="{206B7343-EDC7-9A43-BE94-DB614DEAF30D}" destId="{B69B408B-CE0E-874A-BDB5-2F6405108F2F}" srcOrd="6" destOrd="0" presId="urn:microsoft.com/office/officeart/2005/8/layout/vList2"/>
    <dgm:cxn modelId="{F5B024B2-E8ED-5C4B-8780-1602B29390C1}" type="presParOf" srcId="{206B7343-EDC7-9A43-BE94-DB614DEAF30D}" destId="{0375302A-A228-5A44-9EE6-8F77E890BFA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2D46E9-824A-4199-943C-46CD61AF9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79A55948-B5AA-4FBF-AC51-F0DE0BE98251}">
      <dgm:prSet/>
      <dgm:spPr/>
      <dgm:t>
        <a:bodyPr/>
        <a:lstStyle/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Utilize transfer learning technique.</a:t>
          </a:r>
        </a:p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Address text classification challenges.</a:t>
          </a:r>
        </a:p>
        <a:p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Leverage pre-trained language models like RoBERTa</a:t>
          </a:r>
          <a:r>
            <a:rPr lang="en-US" b="0" i="0"/>
            <a:t>.</a:t>
          </a:r>
          <a:endParaRPr lang="en-US"/>
        </a:p>
      </dgm:t>
    </dgm:pt>
    <dgm:pt modelId="{8DF88CAD-E5E1-4874-91F3-5FF931C5885B}" type="parTrans" cxnId="{590F1F9E-0C83-4A99-B82E-0A32C4EF8198}">
      <dgm:prSet/>
      <dgm:spPr/>
      <dgm:t>
        <a:bodyPr/>
        <a:lstStyle/>
        <a:p>
          <a:endParaRPr lang="en-US"/>
        </a:p>
      </dgm:t>
    </dgm:pt>
    <dgm:pt modelId="{5B96A9BE-2548-44F1-A382-6E633B884CB0}" type="sibTrans" cxnId="{590F1F9E-0C83-4A99-B82E-0A32C4EF8198}">
      <dgm:prSet/>
      <dgm:spPr/>
      <dgm:t>
        <a:bodyPr/>
        <a:lstStyle/>
        <a:p>
          <a:endParaRPr lang="en-US"/>
        </a:p>
      </dgm:t>
    </dgm:pt>
    <dgm:pt modelId="{BD7E1D12-D5FE-4D04-A74F-DE1F8B72CD0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Fine-tune models for specific downstream tasks.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Achieve significant improvements in accuracy and performance.</a:t>
          </a:r>
        </a:p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Example: Authorship attribution.</a:t>
          </a:r>
        </a:p>
        <a:p>
          <a:pPr>
            <a:buFont typeface="Arial" panose="020B0604020202020204" pitchFamily="34" charset="0"/>
            <a:buChar char="•"/>
          </a:pPr>
          <a:endParaRPr lang="en-US"/>
        </a:p>
      </dgm:t>
    </dgm:pt>
    <dgm:pt modelId="{F87262F4-80C8-445B-967F-75D8DB92A477}" type="parTrans" cxnId="{E86FD974-E9BB-41EA-8635-1D59327E750A}">
      <dgm:prSet/>
      <dgm:spPr/>
      <dgm:t>
        <a:bodyPr/>
        <a:lstStyle/>
        <a:p>
          <a:endParaRPr lang="en-US"/>
        </a:p>
      </dgm:t>
    </dgm:pt>
    <dgm:pt modelId="{CA9B0DF1-82CD-4951-951B-1140E681277B}" type="sibTrans" cxnId="{E86FD974-E9BB-41EA-8635-1D59327E750A}">
      <dgm:prSet/>
      <dgm:spPr/>
      <dgm:t>
        <a:bodyPr/>
        <a:lstStyle/>
        <a:p>
          <a:endParaRPr lang="en-US"/>
        </a:p>
      </dgm:t>
    </dgm:pt>
    <dgm:pt modelId="{692FAF65-FA41-4BFC-AA9A-17A49D838EDC}" type="pres">
      <dgm:prSet presAssocID="{C42D46E9-824A-4199-943C-46CD61AF9DE2}" presName="root" presStyleCnt="0">
        <dgm:presLayoutVars>
          <dgm:dir/>
          <dgm:resizeHandles val="exact"/>
        </dgm:presLayoutVars>
      </dgm:prSet>
      <dgm:spPr/>
    </dgm:pt>
    <dgm:pt modelId="{417DE903-3121-4254-A39E-E0D9B355CE61}" type="pres">
      <dgm:prSet presAssocID="{79A55948-B5AA-4FBF-AC51-F0DE0BE98251}" presName="compNode" presStyleCnt="0"/>
      <dgm:spPr/>
    </dgm:pt>
    <dgm:pt modelId="{7CEBD8B3-9DCC-46BB-A455-B1AB76CF0E6E}" type="pres">
      <dgm:prSet presAssocID="{79A55948-B5AA-4FBF-AC51-F0DE0BE98251}" presName="bgRect" presStyleLbl="bgShp" presStyleIdx="0" presStyleCnt="2"/>
      <dgm:spPr/>
    </dgm:pt>
    <dgm:pt modelId="{4BACE4C7-AACE-408B-87BD-1A93BD7DAE90}" type="pres">
      <dgm:prSet presAssocID="{79A55948-B5AA-4FBF-AC51-F0DE0BE982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456CCD7-9194-402B-8033-276D6E23B7B6}" type="pres">
      <dgm:prSet presAssocID="{79A55948-B5AA-4FBF-AC51-F0DE0BE98251}" presName="spaceRect" presStyleCnt="0"/>
      <dgm:spPr/>
    </dgm:pt>
    <dgm:pt modelId="{0060A9B5-2611-4F67-8CA1-E4139E0D3F93}" type="pres">
      <dgm:prSet presAssocID="{79A55948-B5AA-4FBF-AC51-F0DE0BE98251}" presName="parTx" presStyleLbl="revTx" presStyleIdx="0" presStyleCnt="2">
        <dgm:presLayoutVars>
          <dgm:chMax val="0"/>
          <dgm:chPref val="0"/>
        </dgm:presLayoutVars>
      </dgm:prSet>
      <dgm:spPr/>
    </dgm:pt>
    <dgm:pt modelId="{682CA3CA-386B-4DDF-8531-742FFE5EB64D}" type="pres">
      <dgm:prSet presAssocID="{5B96A9BE-2548-44F1-A382-6E633B884CB0}" presName="sibTrans" presStyleCnt="0"/>
      <dgm:spPr/>
    </dgm:pt>
    <dgm:pt modelId="{FDB7DE3F-1575-4DF3-8896-3C2D74662A95}" type="pres">
      <dgm:prSet presAssocID="{BD7E1D12-D5FE-4D04-A74F-DE1F8B72CD0B}" presName="compNode" presStyleCnt="0"/>
      <dgm:spPr/>
    </dgm:pt>
    <dgm:pt modelId="{4E2DBAF7-EA0A-48B1-856F-D4590CF4BF65}" type="pres">
      <dgm:prSet presAssocID="{BD7E1D12-D5FE-4D04-A74F-DE1F8B72CD0B}" presName="bgRect" presStyleLbl="bgShp" presStyleIdx="1" presStyleCnt="2"/>
      <dgm:spPr/>
    </dgm:pt>
    <dgm:pt modelId="{4326C2F2-3D87-4024-B117-39A92881D4E3}" type="pres">
      <dgm:prSet presAssocID="{BD7E1D12-D5FE-4D04-A74F-DE1F8B72CD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0CBC4F2-A769-4224-A304-86034C272EE8}" type="pres">
      <dgm:prSet presAssocID="{BD7E1D12-D5FE-4D04-A74F-DE1F8B72CD0B}" presName="spaceRect" presStyleCnt="0"/>
      <dgm:spPr/>
    </dgm:pt>
    <dgm:pt modelId="{850B20E9-8958-419E-AEBD-E8A5546A2F99}" type="pres">
      <dgm:prSet presAssocID="{BD7E1D12-D5FE-4D04-A74F-DE1F8B72CD0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935D016-7008-4711-AACE-F163E88E4B5D}" type="presOf" srcId="{BD7E1D12-D5FE-4D04-A74F-DE1F8B72CD0B}" destId="{850B20E9-8958-419E-AEBD-E8A5546A2F99}" srcOrd="0" destOrd="0" presId="urn:microsoft.com/office/officeart/2018/2/layout/IconVerticalSolidList"/>
    <dgm:cxn modelId="{A267E762-FC75-4045-9453-6235E1D8DF11}" type="presOf" srcId="{79A55948-B5AA-4FBF-AC51-F0DE0BE98251}" destId="{0060A9B5-2611-4F67-8CA1-E4139E0D3F93}" srcOrd="0" destOrd="0" presId="urn:microsoft.com/office/officeart/2018/2/layout/IconVerticalSolidList"/>
    <dgm:cxn modelId="{E86FD974-E9BB-41EA-8635-1D59327E750A}" srcId="{C42D46E9-824A-4199-943C-46CD61AF9DE2}" destId="{BD7E1D12-D5FE-4D04-A74F-DE1F8B72CD0B}" srcOrd="1" destOrd="0" parTransId="{F87262F4-80C8-445B-967F-75D8DB92A477}" sibTransId="{CA9B0DF1-82CD-4951-951B-1140E681277B}"/>
    <dgm:cxn modelId="{590F1F9E-0C83-4A99-B82E-0A32C4EF8198}" srcId="{C42D46E9-824A-4199-943C-46CD61AF9DE2}" destId="{79A55948-B5AA-4FBF-AC51-F0DE0BE98251}" srcOrd="0" destOrd="0" parTransId="{8DF88CAD-E5E1-4874-91F3-5FF931C5885B}" sibTransId="{5B96A9BE-2548-44F1-A382-6E633B884CB0}"/>
    <dgm:cxn modelId="{D8F0A1CA-D77C-4EBB-A395-000F90A8F745}" type="presOf" srcId="{C42D46E9-824A-4199-943C-46CD61AF9DE2}" destId="{692FAF65-FA41-4BFC-AA9A-17A49D838EDC}" srcOrd="0" destOrd="0" presId="urn:microsoft.com/office/officeart/2018/2/layout/IconVerticalSolidList"/>
    <dgm:cxn modelId="{7E495C34-D507-4A17-8C1A-FD1EB71EB7FD}" type="presParOf" srcId="{692FAF65-FA41-4BFC-AA9A-17A49D838EDC}" destId="{417DE903-3121-4254-A39E-E0D9B355CE61}" srcOrd="0" destOrd="0" presId="urn:microsoft.com/office/officeart/2018/2/layout/IconVerticalSolidList"/>
    <dgm:cxn modelId="{49E39000-4D4B-46CC-BDAD-B36FF54E292D}" type="presParOf" srcId="{417DE903-3121-4254-A39E-E0D9B355CE61}" destId="{7CEBD8B3-9DCC-46BB-A455-B1AB76CF0E6E}" srcOrd="0" destOrd="0" presId="urn:microsoft.com/office/officeart/2018/2/layout/IconVerticalSolidList"/>
    <dgm:cxn modelId="{4AD9B9CE-7043-4C9F-B4B1-153E6F0E5F88}" type="presParOf" srcId="{417DE903-3121-4254-A39E-E0D9B355CE61}" destId="{4BACE4C7-AACE-408B-87BD-1A93BD7DAE90}" srcOrd="1" destOrd="0" presId="urn:microsoft.com/office/officeart/2018/2/layout/IconVerticalSolidList"/>
    <dgm:cxn modelId="{BE90FEEA-DA2B-4EEE-8F61-1984633EE8F0}" type="presParOf" srcId="{417DE903-3121-4254-A39E-E0D9B355CE61}" destId="{F456CCD7-9194-402B-8033-276D6E23B7B6}" srcOrd="2" destOrd="0" presId="urn:microsoft.com/office/officeart/2018/2/layout/IconVerticalSolidList"/>
    <dgm:cxn modelId="{6F3D13C5-CE9C-40C7-8D1C-645003704316}" type="presParOf" srcId="{417DE903-3121-4254-A39E-E0D9B355CE61}" destId="{0060A9B5-2611-4F67-8CA1-E4139E0D3F93}" srcOrd="3" destOrd="0" presId="urn:microsoft.com/office/officeart/2018/2/layout/IconVerticalSolidList"/>
    <dgm:cxn modelId="{99F42E0E-3A5F-4B4C-A711-29628DDF2FA1}" type="presParOf" srcId="{692FAF65-FA41-4BFC-AA9A-17A49D838EDC}" destId="{682CA3CA-386B-4DDF-8531-742FFE5EB64D}" srcOrd="1" destOrd="0" presId="urn:microsoft.com/office/officeart/2018/2/layout/IconVerticalSolidList"/>
    <dgm:cxn modelId="{730CBD28-28D6-4980-9290-05B27B7C15F2}" type="presParOf" srcId="{692FAF65-FA41-4BFC-AA9A-17A49D838EDC}" destId="{FDB7DE3F-1575-4DF3-8896-3C2D74662A95}" srcOrd="2" destOrd="0" presId="urn:microsoft.com/office/officeart/2018/2/layout/IconVerticalSolidList"/>
    <dgm:cxn modelId="{077FA0FB-F844-4086-9CA1-5F2AB1A9071E}" type="presParOf" srcId="{FDB7DE3F-1575-4DF3-8896-3C2D74662A95}" destId="{4E2DBAF7-EA0A-48B1-856F-D4590CF4BF65}" srcOrd="0" destOrd="0" presId="urn:microsoft.com/office/officeart/2018/2/layout/IconVerticalSolidList"/>
    <dgm:cxn modelId="{8D56C882-0F05-4CFC-9F9E-440128EA45A8}" type="presParOf" srcId="{FDB7DE3F-1575-4DF3-8896-3C2D74662A95}" destId="{4326C2F2-3D87-4024-B117-39A92881D4E3}" srcOrd="1" destOrd="0" presId="urn:microsoft.com/office/officeart/2018/2/layout/IconVerticalSolidList"/>
    <dgm:cxn modelId="{28ADE48A-4C14-408F-94D1-F13A0C4A7CBE}" type="presParOf" srcId="{FDB7DE3F-1575-4DF3-8896-3C2D74662A95}" destId="{B0CBC4F2-A769-4224-A304-86034C272EE8}" srcOrd="2" destOrd="0" presId="urn:microsoft.com/office/officeart/2018/2/layout/IconVerticalSolidList"/>
    <dgm:cxn modelId="{33CAEB77-C92E-4472-BB89-D15B20936C2D}" type="presParOf" srcId="{FDB7DE3F-1575-4DF3-8896-3C2D74662A95}" destId="{850B20E9-8958-419E-AEBD-E8A5546A2F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C9B853-9700-46F5-9812-2DE51570B9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E44DA-11A9-420F-B97E-E9C4FDB91B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/>
            <a:t>GAN-Bert integrates the generative capabilities of GANs with the discriminative power 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of</a:t>
          </a:r>
          <a:r>
            <a:rPr lang="en-US" sz="1100"/>
            <a:t> BERT for tasks such as text generation and machine-generated content detection.</a:t>
          </a:r>
        </a:p>
      </dgm:t>
    </dgm:pt>
    <dgm:pt modelId="{8CE67E8C-8E4A-4BBE-9535-5BDA50AAD557}" type="parTrans" cxnId="{C465EEDC-97A3-42DB-8C2E-EE26DC18CF2F}">
      <dgm:prSet/>
      <dgm:spPr/>
      <dgm:t>
        <a:bodyPr/>
        <a:lstStyle/>
        <a:p>
          <a:endParaRPr lang="en-US"/>
        </a:p>
      </dgm:t>
    </dgm:pt>
    <dgm:pt modelId="{F12DFC0C-A5E9-4B3E-8E97-B7D3663D4EE7}" type="sibTrans" cxnId="{C465EEDC-97A3-42DB-8C2E-EE26DC18CF2F}">
      <dgm:prSet/>
      <dgm:spPr/>
      <dgm:t>
        <a:bodyPr/>
        <a:lstStyle/>
        <a:p>
          <a:endParaRPr lang="en-US"/>
        </a:p>
      </dgm:t>
    </dgm:pt>
    <dgm:pt modelId="{29E872A4-FB0D-451C-B3BB-03E663B581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utilizes a discriminator to classify examples and a generator to produce fake examples, enabling the detection of authorship obfuscation and forgery.</a:t>
          </a:r>
        </a:p>
      </dgm:t>
    </dgm:pt>
    <dgm:pt modelId="{CB42A6D8-4802-4A3E-B3F7-068C69327BD5}" type="parTrans" cxnId="{340272EF-09FE-4C71-9A0C-BC5A30080048}">
      <dgm:prSet/>
      <dgm:spPr/>
      <dgm:t>
        <a:bodyPr/>
        <a:lstStyle/>
        <a:p>
          <a:endParaRPr lang="en-US"/>
        </a:p>
      </dgm:t>
    </dgm:pt>
    <dgm:pt modelId="{4FEFE52B-028B-42D0-A973-8AE6A11CE39B}" type="sibTrans" cxnId="{340272EF-09FE-4C71-9A0C-BC5A30080048}">
      <dgm:prSet/>
      <dgm:spPr/>
      <dgm:t>
        <a:bodyPr/>
        <a:lstStyle/>
        <a:p>
          <a:endParaRPr lang="en-US"/>
        </a:p>
      </dgm:t>
    </dgm:pt>
    <dgm:pt modelId="{B1ABB5FD-6675-4D0C-BC8E-64A07140F5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/>
            <a:t>GAN-Bert holds promise in applications such as text </a:t>
          </a:r>
          <a:r>
            <a:rPr lang="en-US" sz="1400" b="0">
              <a:latin typeface="Times New Roman" panose="02020603050405020304" pitchFamily="18" charset="0"/>
              <a:cs typeface="Times New Roman" panose="02020603050405020304" pitchFamily="18" charset="0"/>
            </a:rPr>
            <a:t>generation</a:t>
          </a:r>
          <a:r>
            <a:rPr lang="en-US" sz="1100"/>
            <a:t>, paraphrasing, and detecting machine-generated content by leveraging both generative and discriminative models.</a:t>
          </a:r>
        </a:p>
      </dgm:t>
    </dgm:pt>
    <dgm:pt modelId="{0A924E48-B513-47D7-80F0-45DBBD1A4450}" type="parTrans" cxnId="{D9B923A5-F609-4699-B0F1-6B180FAFD8F1}">
      <dgm:prSet/>
      <dgm:spPr/>
      <dgm:t>
        <a:bodyPr/>
        <a:lstStyle/>
        <a:p>
          <a:endParaRPr lang="en-US"/>
        </a:p>
      </dgm:t>
    </dgm:pt>
    <dgm:pt modelId="{523C6197-361F-47FB-AB8C-946C4BA3F03E}" type="sibTrans" cxnId="{D9B923A5-F609-4699-B0F1-6B180FAFD8F1}">
      <dgm:prSet/>
      <dgm:spPr/>
      <dgm:t>
        <a:bodyPr/>
        <a:lstStyle/>
        <a:p>
          <a:endParaRPr lang="en-US"/>
        </a:p>
      </dgm:t>
    </dgm:pt>
    <dgm:pt modelId="{B1063C42-AD93-41D6-9CD0-F3A2519D5435}" type="pres">
      <dgm:prSet presAssocID="{40C9B853-9700-46F5-9812-2DE51570B9F0}" presName="root" presStyleCnt="0">
        <dgm:presLayoutVars>
          <dgm:dir/>
          <dgm:resizeHandles val="exact"/>
        </dgm:presLayoutVars>
      </dgm:prSet>
      <dgm:spPr/>
    </dgm:pt>
    <dgm:pt modelId="{606E4B24-CD1B-4305-9068-492DEFB1FBE7}" type="pres">
      <dgm:prSet presAssocID="{4CDE44DA-11A9-420F-B97E-E9C4FDB91B06}" presName="compNode" presStyleCnt="0"/>
      <dgm:spPr/>
    </dgm:pt>
    <dgm:pt modelId="{6EA4EC9A-188A-4C2F-84AD-75E5FAC6A95F}" type="pres">
      <dgm:prSet presAssocID="{4CDE44DA-11A9-420F-B97E-E9C4FDB91B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0F9DE7E-EC48-45CF-80C9-43F8D6F6214F}" type="pres">
      <dgm:prSet presAssocID="{4CDE44DA-11A9-420F-B97E-E9C4FDB91B06}" presName="spaceRect" presStyleCnt="0"/>
      <dgm:spPr/>
    </dgm:pt>
    <dgm:pt modelId="{8D340213-C8EE-4693-B835-75DC50C485B0}" type="pres">
      <dgm:prSet presAssocID="{4CDE44DA-11A9-420F-B97E-E9C4FDB91B06}" presName="textRect" presStyleLbl="revTx" presStyleIdx="0" presStyleCnt="3">
        <dgm:presLayoutVars>
          <dgm:chMax val="1"/>
          <dgm:chPref val="1"/>
        </dgm:presLayoutVars>
      </dgm:prSet>
      <dgm:spPr/>
    </dgm:pt>
    <dgm:pt modelId="{486D1F42-33E2-4234-98C4-2E642564C991}" type="pres">
      <dgm:prSet presAssocID="{F12DFC0C-A5E9-4B3E-8E97-B7D3663D4EE7}" presName="sibTrans" presStyleCnt="0"/>
      <dgm:spPr/>
    </dgm:pt>
    <dgm:pt modelId="{B69E7475-E697-4C83-B5F4-D48DBBAE0775}" type="pres">
      <dgm:prSet presAssocID="{29E872A4-FB0D-451C-B3BB-03E663B5810C}" presName="compNode" presStyleCnt="0"/>
      <dgm:spPr/>
    </dgm:pt>
    <dgm:pt modelId="{34208E71-A156-44DC-A0BC-96D593ED78FB}" type="pres">
      <dgm:prSet presAssocID="{29E872A4-FB0D-451C-B3BB-03E663B581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EA4362-7420-4095-9900-4F13CB709B2D}" type="pres">
      <dgm:prSet presAssocID="{29E872A4-FB0D-451C-B3BB-03E663B5810C}" presName="spaceRect" presStyleCnt="0"/>
      <dgm:spPr/>
    </dgm:pt>
    <dgm:pt modelId="{28982BA6-C0C1-4636-8C6D-3038822396F0}" type="pres">
      <dgm:prSet presAssocID="{29E872A4-FB0D-451C-B3BB-03E663B5810C}" presName="textRect" presStyleLbl="revTx" presStyleIdx="1" presStyleCnt="3">
        <dgm:presLayoutVars>
          <dgm:chMax val="1"/>
          <dgm:chPref val="1"/>
        </dgm:presLayoutVars>
      </dgm:prSet>
      <dgm:spPr/>
    </dgm:pt>
    <dgm:pt modelId="{4305ED98-A8F1-42D7-B1D1-6BD5F28FDAFA}" type="pres">
      <dgm:prSet presAssocID="{4FEFE52B-028B-42D0-A973-8AE6A11CE39B}" presName="sibTrans" presStyleCnt="0"/>
      <dgm:spPr/>
    </dgm:pt>
    <dgm:pt modelId="{FA069368-5A1A-4D90-855B-07C8282E48A8}" type="pres">
      <dgm:prSet presAssocID="{B1ABB5FD-6675-4D0C-BC8E-64A07140F539}" presName="compNode" presStyleCnt="0"/>
      <dgm:spPr/>
    </dgm:pt>
    <dgm:pt modelId="{6AC83682-3DA8-4F13-B2BC-9692AA2D7754}" type="pres">
      <dgm:prSet presAssocID="{B1ABB5FD-6675-4D0C-BC8E-64A07140F5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0F008D7-1D5C-4885-B212-1E258BFE78E2}" type="pres">
      <dgm:prSet presAssocID="{B1ABB5FD-6675-4D0C-BC8E-64A07140F539}" presName="spaceRect" presStyleCnt="0"/>
      <dgm:spPr/>
    </dgm:pt>
    <dgm:pt modelId="{6E86C258-201A-4482-B1D7-D6D16464C76E}" type="pres">
      <dgm:prSet presAssocID="{B1ABB5FD-6675-4D0C-BC8E-64A07140F5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524003-7513-4A60-9845-55A0347A9A3E}" type="presOf" srcId="{B1ABB5FD-6675-4D0C-BC8E-64A07140F539}" destId="{6E86C258-201A-4482-B1D7-D6D16464C76E}" srcOrd="0" destOrd="0" presId="urn:microsoft.com/office/officeart/2018/2/layout/IconLabelList"/>
    <dgm:cxn modelId="{15588D1C-D66B-48B5-BE69-8A9C88DB58FE}" type="presOf" srcId="{40C9B853-9700-46F5-9812-2DE51570B9F0}" destId="{B1063C42-AD93-41D6-9CD0-F3A2519D5435}" srcOrd="0" destOrd="0" presId="urn:microsoft.com/office/officeart/2018/2/layout/IconLabelList"/>
    <dgm:cxn modelId="{D9B923A5-F609-4699-B0F1-6B180FAFD8F1}" srcId="{40C9B853-9700-46F5-9812-2DE51570B9F0}" destId="{B1ABB5FD-6675-4D0C-BC8E-64A07140F539}" srcOrd="2" destOrd="0" parTransId="{0A924E48-B513-47D7-80F0-45DBBD1A4450}" sibTransId="{523C6197-361F-47FB-AB8C-946C4BA3F03E}"/>
    <dgm:cxn modelId="{A98989AE-F5AB-452F-803D-229C40FE297A}" type="presOf" srcId="{4CDE44DA-11A9-420F-B97E-E9C4FDB91B06}" destId="{8D340213-C8EE-4693-B835-75DC50C485B0}" srcOrd="0" destOrd="0" presId="urn:microsoft.com/office/officeart/2018/2/layout/IconLabelList"/>
    <dgm:cxn modelId="{C465EEDC-97A3-42DB-8C2E-EE26DC18CF2F}" srcId="{40C9B853-9700-46F5-9812-2DE51570B9F0}" destId="{4CDE44DA-11A9-420F-B97E-E9C4FDB91B06}" srcOrd="0" destOrd="0" parTransId="{8CE67E8C-8E4A-4BBE-9535-5BDA50AAD557}" sibTransId="{F12DFC0C-A5E9-4B3E-8E97-B7D3663D4EE7}"/>
    <dgm:cxn modelId="{340272EF-09FE-4C71-9A0C-BC5A30080048}" srcId="{40C9B853-9700-46F5-9812-2DE51570B9F0}" destId="{29E872A4-FB0D-451C-B3BB-03E663B5810C}" srcOrd="1" destOrd="0" parTransId="{CB42A6D8-4802-4A3E-B3F7-068C69327BD5}" sibTransId="{4FEFE52B-028B-42D0-A973-8AE6A11CE39B}"/>
    <dgm:cxn modelId="{4DE867F1-716B-4464-B3EF-209D95880C8C}" type="presOf" srcId="{29E872A4-FB0D-451C-B3BB-03E663B5810C}" destId="{28982BA6-C0C1-4636-8C6D-3038822396F0}" srcOrd="0" destOrd="0" presId="urn:microsoft.com/office/officeart/2018/2/layout/IconLabelList"/>
    <dgm:cxn modelId="{2807960F-FBB4-4FED-97E7-4F57F92878BC}" type="presParOf" srcId="{B1063C42-AD93-41D6-9CD0-F3A2519D5435}" destId="{606E4B24-CD1B-4305-9068-492DEFB1FBE7}" srcOrd="0" destOrd="0" presId="urn:microsoft.com/office/officeart/2018/2/layout/IconLabelList"/>
    <dgm:cxn modelId="{022138E3-1363-4436-8A64-EB9C47EA1A5E}" type="presParOf" srcId="{606E4B24-CD1B-4305-9068-492DEFB1FBE7}" destId="{6EA4EC9A-188A-4C2F-84AD-75E5FAC6A95F}" srcOrd="0" destOrd="0" presId="urn:microsoft.com/office/officeart/2018/2/layout/IconLabelList"/>
    <dgm:cxn modelId="{0FE5ED62-14BF-42EF-ADB4-F9BD5977431E}" type="presParOf" srcId="{606E4B24-CD1B-4305-9068-492DEFB1FBE7}" destId="{00F9DE7E-EC48-45CF-80C9-43F8D6F6214F}" srcOrd="1" destOrd="0" presId="urn:microsoft.com/office/officeart/2018/2/layout/IconLabelList"/>
    <dgm:cxn modelId="{342D166C-2B2D-4336-A7D1-0D26AE306798}" type="presParOf" srcId="{606E4B24-CD1B-4305-9068-492DEFB1FBE7}" destId="{8D340213-C8EE-4693-B835-75DC50C485B0}" srcOrd="2" destOrd="0" presId="urn:microsoft.com/office/officeart/2018/2/layout/IconLabelList"/>
    <dgm:cxn modelId="{5A12ECF8-01B9-4663-92A2-D2D0E627C253}" type="presParOf" srcId="{B1063C42-AD93-41D6-9CD0-F3A2519D5435}" destId="{486D1F42-33E2-4234-98C4-2E642564C991}" srcOrd="1" destOrd="0" presId="urn:microsoft.com/office/officeart/2018/2/layout/IconLabelList"/>
    <dgm:cxn modelId="{49A5BBB2-7484-4AEF-9607-5E54FF9B2CAA}" type="presParOf" srcId="{B1063C42-AD93-41D6-9CD0-F3A2519D5435}" destId="{B69E7475-E697-4C83-B5F4-D48DBBAE0775}" srcOrd="2" destOrd="0" presId="urn:microsoft.com/office/officeart/2018/2/layout/IconLabelList"/>
    <dgm:cxn modelId="{09466AEE-C7F0-4F48-B740-76C45E2CEC6C}" type="presParOf" srcId="{B69E7475-E697-4C83-B5F4-D48DBBAE0775}" destId="{34208E71-A156-44DC-A0BC-96D593ED78FB}" srcOrd="0" destOrd="0" presId="urn:microsoft.com/office/officeart/2018/2/layout/IconLabelList"/>
    <dgm:cxn modelId="{6684D425-5266-4BD2-BED4-EB2169B35D1E}" type="presParOf" srcId="{B69E7475-E697-4C83-B5F4-D48DBBAE0775}" destId="{DAEA4362-7420-4095-9900-4F13CB709B2D}" srcOrd="1" destOrd="0" presId="urn:microsoft.com/office/officeart/2018/2/layout/IconLabelList"/>
    <dgm:cxn modelId="{294935B4-E685-406D-B57F-D4F83656C1C8}" type="presParOf" srcId="{B69E7475-E697-4C83-B5F4-D48DBBAE0775}" destId="{28982BA6-C0C1-4636-8C6D-3038822396F0}" srcOrd="2" destOrd="0" presId="urn:microsoft.com/office/officeart/2018/2/layout/IconLabelList"/>
    <dgm:cxn modelId="{2696C72D-031B-4651-B8C7-09B186F106A3}" type="presParOf" srcId="{B1063C42-AD93-41D6-9CD0-F3A2519D5435}" destId="{4305ED98-A8F1-42D7-B1D1-6BD5F28FDAFA}" srcOrd="3" destOrd="0" presId="urn:microsoft.com/office/officeart/2018/2/layout/IconLabelList"/>
    <dgm:cxn modelId="{45324EEA-E0AE-4811-B06B-7EA87B4C3BCD}" type="presParOf" srcId="{B1063C42-AD93-41D6-9CD0-F3A2519D5435}" destId="{FA069368-5A1A-4D90-855B-07C8282E48A8}" srcOrd="4" destOrd="0" presId="urn:microsoft.com/office/officeart/2018/2/layout/IconLabelList"/>
    <dgm:cxn modelId="{A46E363B-4647-4AB2-882D-7F4DB01E25A7}" type="presParOf" srcId="{FA069368-5A1A-4D90-855B-07C8282E48A8}" destId="{6AC83682-3DA8-4F13-B2BC-9692AA2D7754}" srcOrd="0" destOrd="0" presId="urn:microsoft.com/office/officeart/2018/2/layout/IconLabelList"/>
    <dgm:cxn modelId="{E2F3DC5C-B4FF-4EF3-91B5-7769B0CEE38A}" type="presParOf" srcId="{FA069368-5A1A-4D90-855B-07C8282E48A8}" destId="{B0F008D7-1D5C-4885-B212-1E258BFE78E2}" srcOrd="1" destOrd="0" presId="urn:microsoft.com/office/officeart/2018/2/layout/IconLabelList"/>
    <dgm:cxn modelId="{CB8F903C-4013-4D2C-9C22-1512EC9882E7}" type="presParOf" srcId="{FA069368-5A1A-4D90-855B-07C8282E48A8}" destId="{6E86C258-201A-4482-B1D7-D6D16464C7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662A46-D383-4AF7-8DF6-DCCB3C5DF44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0C8285-DD32-4258-8959-5CF8789E48DF}">
      <dgm:prSet custT="1"/>
      <dgm:spPr/>
      <dgm:t>
        <a:bodyPr/>
        <a:lstStyle/>
        <a:p>
          <a:r>
            <a:rPr lang="en-US" sz="2800" b="1">
              <a:latin typeface="Times New Roman" panose="02020603050405020304" pitchFamily="18" charset="0"/>
              <a:cs typeface="Times New Roman" panose="02020603050405020304" pitchFamily="18" charset="0"/>
            </a:rPr>
            <a:t>Methodology:</a:t>
          </a:r>
        </a:p>
      </dgm:t>
    </dgm:pt>
    <dgm:pt modelId="{FD421949-4B1E-4DC7-8661-A9BE27DF13BA}" type="parTrans" cxnId="{EE575C60-D952-4964-9540-A7CB400BC304}">
      <dgm:prSet/>
      <dgm:spPr/>
      <dgm:t>
        <a:bodyPr/>
        <a:lstStyle/>
        <a:p>
          <a:endParaRPr lang="en-US"/>
        </a:p>
      </dgm:t>
    </dgm:pt>
    <dgm:pt modelId="{4AA530F8-FD75-4FD3-BBEB-1B403261C259}" type="sibTrans" cxnId="{EE575C60-D952-4964-9540-A7CB400BC304}">
      <dgm:prSet/>
      <dgm:spPr/>
      <dgm:t>
        <a:bodyPr/>
        <a:lstStyle/>
        <a:p>
          <a:endParaRPr lang="en-US"/>
        </a:p>
      </dgm:t>
    </dgm:pt>
    <dgm:pt modelId="{BDD83EF3-A524-4C5C-8F89-BB923C0BA9A1}">
      <dgm:prSet/>
      <dgm:spPr/>
      <dgm:t>
        <a:bodyPr/>
        <a:lstStyle/>
        <a:p>
          <a:r>
            <a:rPr lang="en-US" b="0" i="0"/>
            <a:t>Addressed Subtask A in SemEval challenge's monolingual track, involving binary classification of human vs. machine-generated text (ChatGPT).</a:t>
          </a:r>
          <a:endParaRPr lang="en-US"/>
        </a:p>
      </dgm:t>
    </dgm:pt>
    <dgm:pt modelId="{D89C0022-C04F-4086-8CE3-712C35DA9B76}" type="parTrans" cxnId="{F774B695-5901-4C8A-9D32-017A31C707B2}">
      <dgm:prSet/>
      <dgm:spPr/>
      <dgm:t>
        <a:bodyPr/>
        <a:lstStyle/>
        <a:p>
          <a:endParaRPr lang="en-US"/>
        </a:p>
      </dgm:t>
    </dgm:pt>
    <dgm:pt modelId="{520F9B0C-9C1E-4495-A97F-F06E848BD14D}" type="sibTrans" cxnId="{F774B695-5901-4C8A-9D32-017A31C707B2}">
      <dgm:prSet/>
      <dgm:spPr/>
      <dgm:t>
        <a:bodyPr/>
        <a:lstStyle/>
        <a:p>
          <a:endParaRPr lang="en-US"/>
        </a:p>
      </dgm:t>
    </dgm:pt>
    <dgm:pt modelId="{3FE24A61-508B-44F7-803A-872B145B84AE}">
      <dgm:prSet/>
      <dgm:spPr/>
      <dgm:t>
        <a:bodyPr/>
        <a:lstStyle/>
        <a:p>
          <a:r>
            <a:rPr lang="en-US" b="0" i="0"/>
            <a:t>Developed a Stylometric classifier to extract stylistic attributes such as text length and word count for Logistic Regression training.</a:t>
          </a:r>
          <a:endParaRPr lang="en-US"/>
        </a:p>
      </dgm:t>
    </dgm:pt>
    <dgm:pt modelId="{307BA81B-1C60-46AF-8446-9FCAF1A10A22}" type="parTrans" cxnId="{C4798C3D-E1AF-41FA-8C74-C30CAFE68FDD}">
      <dgm:prSet/>
      <dgm:spPr/>
      <dgm:t>
        <a:bodyPr/>
        <a:lstStyle/>
        <a:p>
          <a:endParaRPr lang="en-US"/>
        </a:p>
      </dgm:t>
    </dgm:pt>
    <dgm:pt modelId="{374BCE29-A0C6-4B02-93DA-1FB076ED1578}" type="sibTrans" cxnId="{C4798C3D-E1AF-41FA-8C74-C30CAFE68FDD}">
      <dgm:prSet/>
      <dgm:spPr/>
      <dgm:t>
        <a:bodyPr/>
        <a:lstStyle/>
        <a:p>
          <a:endParaRPr lang="en-US"/>
        </a:p>
      </dgm:t>
    </dgm:pt>
    <dgm:pt modelId="{5FF78151-8A71-4629-8ECC-B23FBF67EC63}">
      <dgm:prSet/>
      <dgm:spPr/>
      <dgm:t>
        <a:bodyPr/>
        <a:lstStyle/>
        <a:p>
          <a:r>
            <a:rPr lang="en-US" b="0" i="0"/>
            <a:t>Integrated hybrid features, including character n-grams, into the model.</a:t>
          </a:r>
          <a:endParaRPr lang="en-US"/>
        </a:p>
      </dgm:t>
    </dgm:pt>
    <dgm:pt modelId="{EBBE35F6-E78D-4E6E-83E9-E180BEDAFB5C}" type="parTrans" cxnId="{C6C8A4EF-7B7F-4CDE-9EBF-404EAD698EB2}">
      <dgm:prSet/>
      <dgm:spPr/>
      <dgm:t>
        <a:bodyPr/>
        <a:lstStyle/>
        <a:p>
          <a:endParaRPr lang="en-US"/>
        </a:p>
      </dgm:t>
    </dgm:pt>
    <dgm:pt modelId="{8500919D-E473-4729-988E-279E63C7AB78}" type="sibTrans" cxnId="{C6C8A4EF-7B7F-4CDE-9EBF-404EAD698EB2}">
      <dgm:prSet/>
      <dgm:spPr/>
      <dgm:t>
        <a:bodyPr/>
        <a:lstStyle/>
        <a:p>
          <a:endParaRPr lang="en-US"/>
        </a:p>
      </dgm:t>
    </dgm:pt>
    <dgm:pt modelId="{47A7476C-7287-4A14-BFFE-DBA7CDD920AE}">
      <dgm:prSet/>
      <dgm:spPr/>
      <dgm:t>
        <a:bodyPr/>
        <a:lstStyle/>
        <a:p>
          <a:r>
            <a:rPr lang="en-US" b="0" i="0" dirty="0"/>
            <a:t>Adopted a hybrid strategy by combining output probabilities from </a:t>
          </a:r>
          <a:r>
            <a:rPr lang="en-US" b="0" i="0" dirty="0" err="1"/>
            <a:t>RoBERTa</a:t>
          </a:r>
          <a:r>
            <a:rPr lang="en-US" b="0" i="0" dirty="0"/>
            <a:t>, Stylometric classifier, and hybrid features classifier for Logistic Regression classification.</a:t>
          </a:r>
          <a:endParaRPr lang="en-US" dirty="0"/>
        </a:p>
      </dgm:t>
    </dgm:pt>
    <dgm:pt modelId="{61D242AD-3371-4FCF-91D0-E13A2DE52BC3}" type="parTrans" cxnId="{FF58334E-8042-4DD5-BBA7-92701DD32102}">
      <dgm:prSet/>
      <dgm:spPr/>
      <dgm:t>
        <a:bodyPr/>
        <a:lstStyle/>
        <a:p>
          <a:endParaRPr lang="en-US"/>
        </a:p>
      </dgm:t>
    </dgm:pt>
    <dgm:pt modelId="{1C86BE64-B256-46B4-A8DA-6F9C0E5DFB99}" type="sibTrans" cxnId="{FF58334E-8042-4DD5-BBA7-92701DD32102}">
      <dgm:prSet/>
      <dgm:spPr/>
      <dgm:t>
        <a:bodyPr/>
        <a:lstStyle/>
        <a:p>
          <a:endParaRPr lang="en-US"/>
        </a:p>
      </dgm:t>
    </dgm:pt>
    <dgm:pt modelId="{AA594D4A-0BD0-C444-9A72-7A93284CDD9F}" type="pres">
      <dgm:prSet presAssocID="{43662A46-D383-4AF7-8DF6-DCCB3C5DF446}" presName="vert0" presStyleCnt="0">
        <dgm:presLayoutVars>
          <dgm:dir/>
          <dgm:animOne val="branch"/>
          <dgm:animLvl val="lvl"/>
        </dgm:presLayoutVars>
      </dgm:prSet>
      <dgm:spPr/>
    </dgm:pt>
    <dgm:pt modelId="{80AA50E2-8D20-344E-82C4-3F9162AA344D}" type="pres">
      <dgm:prSet presAssocID="{930C8285-DD32-4258-8959-5CF8789E48DF}" presName="thickLine" presStyleLbl="alignNode1" presStyleIdx="0" presStyleCnt="5"/>
      <dgm:spPr/>
    </dgm:pt>
    <dgm:pt modelId="{38070545-E1A8-704C-BDF4-D4154BE0C14B}" type="pres">
      <dgm:prSet presAssocID="{930C8285-DD32-4258-8959-5CF8789E48DF}" presName="horz1" presStyleCnt="0"/>
      <dgm:spPr/>
    </dgm:pt>
    <dgm:pt modelId="{3C6BAE89-ADB3-234C-9B2E-7A2D40AF5F9C}" type="pres">
      <dgm:prSet presAssocID="{930C8285-DD32-4258-8959-5CF8789E48DF}" presName="tx1" presStyleLbl="revTx" presStyleIdx="0" presStyleCnt="5"/>
      <dgm:spPr/>
    </dgm:pt>
    <dgm:pt modelId="{DCB3B42C-341F-1947-A838-72094D533764}" type="pres">
      <dgm:prSet presAssocID="{930C8285-DD32-4258-8959-5CF8789E48DF}" presName="vert1" presStyleCnt="0"/>
      <dgm:spPr/>
    </dgm:pt>
    <dgm:pt modelId="{1DC2ACD5-E575-DF40-961D-F8BA2B7ACA9D}" type="pres">
      <dgm:prSet presAssocID="{BDD83EF3-A524-4C5C-8F89-BB923C0BA9A1}" presName="thickLine" presStyleLbl="alignNode1" presStyleIdx="1" presStyleCnt="5"/>
      <dgm:spPr/>
    </dgm:pt>
    <dgm:pt modelId="{844BA721-9DBD-D349-88A1-E479CEF8FABF}" type="pres">
      <dgm:prSet presAssocID="{BDD83EF3-A524-4C5C-8F89-BB923C0BA9A1}" presName="horz1" presStyleCnt="0"/>
      <dgm:spPr/>
    </dgm:pt>
    <dgm:pt modelId="{1F508EA6-D2AF-E840-8DEF-5A0792445395}" type="pres">
      <dgm:prSet presAssocID="{BDD83EF3-A524-4C5C-8F89-BB923C0BA9A1}" presName="tx1" presStyleLbl="revTx" presStyleIdx="1" presStyleCnt="5"/>
      <dgm:spPr/>
    </dgm:pt>
    <dgm:pt modelId="{C097206F-6507-3B4A-AEB1-87E5422BA34D}" type="pres">
      <dgm:prSet presAssocID="{BDD83EF3-A524-4C5C-8F89-BB923C0BA9A1}" presName="vert1" presStyleCnt="0"/>
      <dgm:spPr/>
    </dgm:pt>
    <dgm:pt modelId="{B84DD1D8-6458-424A-885D-C4817AF67310}" type="pres">
      <dgm:prSet presAssocID="{3FE24A61-508B-44F7-803A-872B145B84AE}" presName="thickLine" presStyleLbl="alignNode1" presStyleIdx="2" presStyleCnt="5"/>
      <dgm:spPr/>
    </dgm:pt>
    <dgm:pt modelId="{1F9D1DCD-0295-AD41-B289-D2B8F6F36530}" type="pres">
      <dgm:prSet presAssocID="{3FE24A61-508B-44F7-803A-872B145B84AE}" presName="horz1" presStyleCnt="0"/>
      <dgm:spPr/>
    </dgm:pt>
    <dgm:pt modelId="{FC2143EC-721F-7C44-815F-E501C4E7BD46}" type="pres">
      <dgm:prSet presAssocID="{3FE24A61-508B-44F7-803A-872B145B84AE}" presName="tx1" presStyleLbl="revTx" presStyleIdx="2" presStyleCnt="5"/>
      <dgm:spPr/>
    </dgm:pt>
    <dgm:pt modelId="{D9BCE6A0-851D-9645-8477-5F49E2FE96C2}" type="pres">
      <dgm:prSet presAssocID="{3FE24A61-508B-44F7-803A-872B145B84AE}" presName="vert1" presStyleCnt="0"/>
      <dgm:spPr/>
    </dgm:pt>
    <dgm:pt modelId="{54F08ECB-696C-1741-A579-D9173672E25C}" type="pres">
      <dgm:prSet presAssocID="{5FF78151-8A71-4629-8ECC-B23FBF67EC63}" presName="thickLine" presStyleLbl="alignNode1" presStyleIdx="3" presStyleCnt="5"/>
      <dgm:spPr/>
    </dgm:pt>
    <dgm:pt modelId="{9FB15B7E-DA71-1E4C-A45E-38ABA0E8C869}" type="pres">
      <dgm:prSet presAssocID="{5FF78151-8A71-4629-8ECC-B23FBF67EC63}" presName="horz1" presStyleCnt="0"/>
      <dgm:spPr/>
    </dgm:pt>
    <dgm:pt modelId="{6714765C-EE40-C540-9B61-23E58DB2C3CA}" type="pres">
      <dgm:prSet presAssocID="{5FF78151-8A71-4629-8ECC-B23FBF67EC63}" presName="tx1" presStyleLbl="revTx" presStyleIdx="3" presStyleCnt="5"/>
      <dgm:spPr/>
    </dgm:pt>
    <dgm:pt modelId="{8EE47C37-44EF-BE46-8994-77B68F117B69}" type="pres">
      <dgm:prSet presAssocID="{5FF78151-8A71-4629-8ECC-B23FBF67EC63}" presName="vert1" presStyleCnt="0"/>
      <dgm:spPr/>
    </dgm:pt>
    <dgm:pt modelId="{7B84AB82-8463-1C48-BD04-0C1F26E77E8F}" type="pres">
      <dgm:prSet presAssocID="{47A7476C-7287-4A14-BFFE-DBA7CDD920AE}" presName="thickLine" presStyleLbl="alignNode1" presStyleIdx="4" presStyleCnt="5"/>
      <dgm:spPr/>
    </dgm:pt>
    <dgm:pt modelId="{82AD0AC5-6CDD-9643-8810-9EA6FD1BA728}" type="pres">
      <dgm:prSet presAssocID="{47A7476C-7287-4A14-BFFE-DBA7CDD920AE}" presName="horz1" presStyleCnt="0"/>
      <dgm:spPr/>
    </dgm:pt>
    <dgm:pt modelId="{8E2052DB-2E4E-844F-A8BB-BBEF0250399D}" type="pres">
      <dgm:prSet presAssocID="{47A7476C-7287-4A14-BFFE-DBA7CDD920AE}" presName="tx1" presStyleLbl="revTx" presStyleIdx="4" presStyleCnt="5"/>
      <dgm:spPr/>
    </dgm:pt>
    <dgm:pt modelId="{3CC3B79B-543B-7C41-99EC-867B6EC55488}" type="pres">
      <dgm:prSet presAssocID="{47A7476C-7287-4A14-BFFE-DBA7CDD920AE}" presName="vert1" presStyleCnt="0"/>
      <dgm:spPr/>
    </dgm:pt>
  </dgm:ptLst>
  <dgm:cxnLst>
    <dgm:cxn modelId="{DB05A308-975F-D040-AB77-930CB581F209}" type="presOf" srcId="{930C8285-DD32-4258-8959-5CF8789E48DF}" destId="{3C6BAE89-ADB3-234C-9B2E-7A2D40AF5F9C}" srcOrd="0" destOrd="0" presId="urn:microsoft.com/office/officeart/2008/layout/LinedList"/>
    <dgm:cxn modelId="{C4798C3D-E1AF-41FA-8C74-C30CAFE68FDD}" srcId="{43662A46-D383-4AF7-8DF6-DCCB3C5DF446}" destId="{3FE24A61-508B-44F7-803A-872B145B84AE}" srcOrd="2" destOrd="0" parTransId="{307BA81B-1C60-46AF-8446-9FCAF1A10A22}" sibTransId="{374BCE29-A0C6-4B02-93DA-1FB076ED1578}"/>
    <dgm:cxn modelId="{FF58334E-8042-4DD5-BBA7-92701DD32102}" srcId="{43662A46-D383-4AF7-8DF6-DCCB3C5DF446}" destId="{47A7476C-7287-4A14-BFFE-DBA7CDD920AE}" srcOrd="4" destOrd="0" parTransId="{61D242AD-3371-4FCF-91D0-E13A2DE52BC3}" sibTransId="{1C86BE64-B256-46B4-A8DA-6F9C0E5DFB99}"/>
    <dgm:cxn modelId="{EE575C60-D952-4964-9540-A7CB400BC304}" srcId="{43662A46-D383-4AF7-8DF6-DCCB3C5DF446}" destId="{930C8285-DD32-4258-8959-5CF8789E48DF}" srcOrd="0" destOrd="0" parTransId="{FD421949-4B1E-4DC7-8661-A9BE27DF13BA}" sibTransId="{4AA530F8-FD75-4FD3-BBEB-1B403261C259}"/>
    <dgm:cxn modelId="{4C1AE766-47FA-3540-B610-F20F8CFA64EA}" type="presOf" srcId="{47A7476C-7287-4A14-BFFE-DBA7CDD920AE}" destId="{8E2052DB-2E4E-844F-A8BB-BBEF0250399D}" srcOrd="0" destOrd="0" presId="urn:microsoft.com/office/officeart/2008/layout/LinedList"/>
    <dgm:cxn modelId="{F774B695-5901-4C8A-9D32-017A31C707B2}" srcId="{43662A46-D383-4AF7-8DF6-DCCB3C5DF446}" destId="{BDD83EF3-A524-4C5C-8F89-BB923C0BA9A1}" srcOrd="1" destOrd="0" parTransId="{D89C0022-C04F-4086-8CE3-712C35DA9B76}" sibTransId="{520F9B0C-9C1E-4495-A97F-F06E848BD14D}"/>
    <dgm:cxn modelId="{5CFA17BC-358F-7E48-B053-9F36862C136A}" type="presOf" srcId="{3FE24A61-508B-44F7-803A-872B145B84AE}" destId="{FC2143EC-721F-7C44-815F-E501C4E7BD46}" srcOrd="0" destOrd="0" presId="urn:microsoft.com/office/officeart/2008/layout/LinedList"/>
    <dgm:cxn modelId="{19DF9FC5-4A41-6545-A812-C29CC7139F5E}" type="presOf" srcId="{5FF78151-8A71-4629-8ECC-B23FBF67EC63}" destId="{6714765C-EE40-C540-9B61-23E58DB2C3CA}" srcOrd="0" destOrd="0" presId="urn:microsoft.com/office/officeart/2008/layout/LinedList"/>
    <dgm:cxn modelId="{DE303DCE-B598-F445-BC01-B1004AC0EEC5}" type="presOf" srcId="{BDD83EF3-A524-4C5C-8F89-BB923C0BA9A1}" destId="{1F508EA6-D2AF-E840-8DEF-5A0792445395}" srcOrd="0" destOrd="0" presId="urn:microsoft.com/office/officeart/2008/layout/LinedList"/>
    <dgm:cxn modelId="{C6C8A4EF-7B7F-4CDE-9EBF-404EAD698EB2}" srcId="{43662A46-D383-4AF7-8DF6-DCCB3C5DF446}" destId="{5FF78151-8A71-4629-8ECC-B23FBF67EC63}" srcOrd="3" destOrd="0" parTransId="{EBBE35F6-E78D-4E6E-83E9-E180BEDAFB5C}" sibTransId="{8500919D-E473-4729-988E-279E63C7AB78}"/>
    <dgm:cxn modelId="{24954DF8-2B11-E24B-8FBB-E06CC59BAA26}" type="presOf" srcId="{43662A46-D383-4AF7-8DF6-DCCB3C5DF446}" destId="{AA594D4A-0BD0-C444-9A72-7A93284CDD9F}" srcOrd="0" destOrd="0" presId="urn:microsoft.com/office/officeart/2008/layout/LinedList"/>
    <dgm:cxn modelId="{55F52454-1F00-F441-BF2D-146F54B6ADF0}" type="presParOf" srcId="{AA594D4A-0BD0-C444-9A72-7A93284CDD9F}" destId="{80AA50E2-8D20-344E-82C4-3F9162AA344D}" srcOrd="0" destOrd="0" presId="urn:microsoft.com/office/officeart/2008/layout/LinedList"/>
    <dgm:cxn modelId="{6334A60D-5FAB-CE4E-B250-DFD1222F6C05}" type="presParOf" srcId="{AA594D4A-0BD0-C444-9A72-7A93284CDD9F}" destId="{38070545-E1A8-704C-BDF4-D4154BE0C14B}" srcOrd="1" destOrd="0" presId="urn:microsoft.com/office/officeart/2008/layout/LinedList"/>
    <dgm:cxn modelId="{7217E624-0B2D-9B48-987C-101CA8B08020}" type="presParOf" srcId="{38070545-E1A8-704C-BDF4-D4154BE0C14B}" destId="{3C6BAE89-ADB3-234C-9B2E-7A2D40AF5F9C}" srcOrd="0" destOrd="0" presId="urn:microsoft.com/office/officeart/2008/layout/LinedList"/>
    <dgm:cxn modelId="{032A7E63-D060-634F-98A2-034845214822}" type="presParOf" srcId="{38070545-E1A8-704C-BDF4-D4154BE0C14B}" destId="{DCB3B42C-341F-1947-A838-72094D533764}" srcOrd="1" destOrd="0" presId="urn:microsoft.com/office/officeart/2008/layout/LinedList"/>
    <dgm:cxn modelId="{82A1C8C6-6B9C-2D47-92A5-FB4A2FD73539}" type="presParOf" srcId="{AA594D4A-0BD0-C444-9A72-7A93284CDD9F}" destId="{1DC2ACD5-E575-DF40-961D-F8BA2B7ACA9D}" srcOrd="2" destOrd="0" presId="urn:microsoft.com/office/officeart/2008/layout/LinedList"/>
    <dgm:cxn modelId="{C2396B07-6613-AA42-B3A9-11CF0DB78895}" type="presParOf" srcId="{AA594D4A-0BD0-C444-9A72-7A93284CDD9F}" destId="{844BA721-9DBD-D349-88A1-E479CEF8FABF}" srcOrd="3" destOrd="0" presId="urn:microsoft.com/office/officeart/2008/layout/LinedList"/>
    <dgm:cxn modelId="{77F25A4D-3310-9649-BFAA-D338474DBC8D}" type="presParOf" srcId="{844BA721-9DBD-D349-88A1-E479CEF8FABF}" destId="{1F508EA6-D2AF-E840-8DEF-5A0792445395}" srcOrd="0" destOrd="0" presId="urn:microsoft.com/office/officeart/2008/layout/LinedList"/>
    <dgm:cxn modelId="{F4B286A7-90DF-C140-B1E2-F24B61AD83A1}" type="presParOf" srcId="{844BA721-9DBD-D349-88A1-E479CEF8FABF}" destId="{C097206F-6507-3B4A-AEB1-87E5422BA34D}" srcOrd="1" destOrd="0" presId="urn:microsoft.com/office/officeart/2008/layout/LinedList"/>
    <dgm:cxn modelId="{ADD53077-A638-BC43-8B0B-97A1FE3D0AA2}" type="presParOf" srcId="{AA594D4A-0BD0-C444-9A72-7A93284CDD9F}" destId="{B84DD1D8-6458-424A-885D-C4817AF67310}" srcOrd="4" destOrd="0" presId="urn:microsoft.com/office/officeart/2008/layout/LinedList"/>
    <dgm:cxn modelId="{E93C475B-B3AE-884E-9E46-F1D1387F8B21}" type="presParOf" srcId="{AA594D4A-0BD0-C444-9A72-7A93284CDD9F}" destId="{1F9D1DCD-0295-AD41-B289-D2B8F6F36530}" srcOrd="5" destOrd="0" presId="urn:microsoft.com/office/officeart/2008/layout/LinedList"/>
    <dgm:cxn modelId="{1388796E-A100-214C-8548-357EE35AD9DD}" type="presParOf" srcId="{1F9D1DCD-0295-AD41-B289-D2B8F6F36530}" destId="{FC2143EC-721F-7C44-815F-E501C4E7BD46}" srcOrd="0" destOrd="0" presId="urn:microsoft.com/office/officeart/2008/layout/LinedList"/>
    <dgm:cxn modelId="{7D71CFCA-9833-8A44-B754-877E1BB8D9D2}" type="presParOf" srcId="{1F9D1DCD-0295-AD41-B289-D2B8F6F36530}" destId="{D9BCE6A0-851D-9645-8477-5F49E2FE96C2}" srcOrd="1" destOrd="0" presId="urn:microsoft.com/office/officeart/2008/layout/LinedList"/>
    <dgm:cxn modelId="{6EB2ECC3-9B8A-C141-ACD2-F09F7AEEACBB}" type="presParOf" srcId="{AA594D4A-0BD0-C444-9A72-7A93284CDD9F}" destId="{54F08ECB-696C-1741-A579-D9173672E25C}" srcOrd="6" destOrd="0" presId="urn:microsoft.com/office/officeart/2008/layout/LinedList"/>
    <dgm:cxn modelId="{6FE1970D-4F09-D341-8AB1-3E5B65F6E6FD}" type="presParOf" srcId="{AA594D4A-0BD0-C444-9A72-7A93284CDD9F}" destId="{9FB15B7E-DA71-1E4C-A45E-38ABA0E8C869}" srcOrd="7" destOrd="0" presId="urn:microsoft.com/office/officeart/2008/layout/LinedList"/>
    <dgm:cxn modelId="{49FA2F5C-2792-EF43-8B40-75F933EAB4C9}" type="presParOf" srcId="{9FB15B7E-DA71-1E4C-A45E-38ABA0E8C869}" destId="{6714765C-EE40-C540-9B61-23E58DB2C3CA}" srcOrd="0" destOrd="0" presId="urn:microsoft.com/office/officeart/2008/layout/LinedList"/>
    <dgm:cxn modelId="{FB288ABB-F570-804D-9F21-81F1223E289B}" type="presParOf" srcId="{9FB15B7E-DA71-1E4C-A45E-38ABA0E8C869}" destId="{8EE47C37-44EF-BE46-8994-77B68F117B69}" srcOrd="1" destOrd="0" presId="urn:microsoft.com/office/officeart/2008/layout/LinedList"/>
    <dgm:cxn modelId="{3EC8753A-0293-ED41-A4B5-6AE503A4C06A}" type="presParOf" srcId="{AA594D4A-0BD0-C444-9A72-7A93284CDD9F}" destId="{7B84AB82-8463-1C48-BD04-0C1F26E77E8F}" srcOrd="8" destOrd="0" presId="urn:microsoft.com/office/officeart/2008/layout/LinedList"/>
    <dgm:cxn modelId="{C574B509-FF6F-7447-8F7F-EF8120A3A59A}" type="presParOf" srcId="{AA594D4A-0BD0-C444-9A72-7A93284CDD9F}" destId="{82AD0AC5-6CDD-9643-8810-9EA6FD1BA728}" srcOrd="9" destOrd="0" presId="urn:microsoft.com/office/officeart/2008/layout/LinedList"/>
    <dgm:cxn modelId="{DA064D80-B763-4042-B256-D81A18FFD26B}" type="presParOf" srcId="{82AD0AC5-6CDD-9643-8810-9EA6FD1BA728}" destId="{8E2052DB-2E4E-844F-A8BB-BBEF0250399D}" srcOrd="0" destOrd="0" presId="urn:microsoft.com/office/officeart/2008/layout/LinedList"/>
    <dgm:cxn modelId="{F88F5999-0407-9743-9C29-0D64A224CF33}" type="presParOf" srcId="{82AD0AC5-6CDD-9643-8810-9EA6FD1BA728}" destId="{3CC3B79B-543B-7C41-99EC-867B6EC554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99E125-ED7F-43D5-9B0B-E90B86F348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24ACFD-89FA-4D30-90E1-C78E296D0AD2}">
      <dgm:prSet/>
      <dgm:spPr/>
      <dgm:t>
        <a:bodyPr/>
        <a:lstStyle/>
        <a:p>
          <a:r>
            <a:rPr lang="en-US" b="1"/>
            <a:t>Stylometric classifier</a:t>
          </a:r>
          <a:r>
            <a:rPr lang="en-US"/>
            <a:t>:</a:t>
          </a:r>
        </a:p>
      </dgm:t>
    </dgm:pt>
    <dgm:pt modelId="{E83395C4-32C7-454B-8C60-C522AE4B015F}" type="parTrans" cxnId="{C5D2B856-AF26-4542-8560-D01FE05527BB}">
      <dgm:prSet/>
      <dgm:spPr/>
      <dgm:t>
        <a:bodyPr/>
        <a:lstStyle/>
        <a:p>
          <a:endParaRPr lang="en-US"/>
        </a:p>
      </dgm:t>
    </dgm:pt>
    <dgm:pt modelId="{AA07F841-2567-4820-8418-8F4119A01889}" type="sibTrans" cxnId="{C5D2B856-AF26-4542-8560-D01FE05527BB}">
      <dgm:prSet/>
      <dgm:spPr/>
      <dgm:t>
        <a:bodyPr/>
        <a:lstStyle/>
        <a:p>
          <a:endParaRPr lang="en-US"/>
        </a:p>
      </dgm:t>
    </dgm:pt>
    <dgm:pt modelId="{0A695833-04ED-4097-9A7F-20FE71E82827}">
      <dgm:prSet/>
      <dgm:spPr/>
      <dgm:t>
        <a:bodyPr/>
        <a:lstStyle/>
        <a:p>
          <a:r>
            <a:rPr lang="en-US" dirty="0"/>
            <a:t>Captures lexical stylometric features and trains a Logistic Regression model using extracted features. (word count, avg length, frequency of short words etc. ) </a:t>
          </a:r>
        </a:p>
        <a:p>
          <a:endParaRPr lang="en-US" dirty="0"/>
        </a:p>
      </dgm:t>
    </dgm:pt>
    <dgm:pt modelId="{583044F8-74FB-4402-BD84-D26AF3B79A8A}" type="parTrans" cxnId="{1BD84264-ED74-44EF-9455-46DADAC0CA39}">
      <dgm:prSet/>
      <dgm:spPr/>
      <dgm:t>
        <a:bodyPr/>
        <a:lstStyle/>
        <a:p>
          <a:endParaRPr lang="en-US"/>
        </a:p>
      </dgm:t>
    </dgm:pt>
    <dgm:pt modelId="{22BFCDD4-9349-4E02-8CE8-33392FB26488}" type="sibTrans" cxnId="{1BD84264-ED74-44EF-9455-46DADAC0CA39}">
      <dgm:prSet/>
      <dgm:spPr/>
      <dgm:t>
        <a:bodyPr/>
        <a:lstStyle/>
        <a:p>
          <a:endParaRPr lang="en-US"/>
        </a:p>
      </dgm:t>
    </dgm:pt>
    <dgm:pt modelId="{FA5E06E6-A031-4DE9-B8E0-5DE763C698A1}">
      <dgm:prSet/>
      <dgm:spPr/>
      <dgm:t>
        <a:bodyPr/>
        <a:lstStyle/>
        <a:p>
          <a:r>
            <a:rPr lang="en-US" b="1"/>
            <a:t>Hybrid feature classifier</a:t>
          </a:r>
          <a:r>
            <a:rPr lang="en-US"/>
            <a:t>:</a:t>
          </a:r>
        </a:p>
      </dgm:t>
    </dgm:pt>
    <dgm:pt modelId="{A3A90150-2205-4CCA-987B-497F6414DAAE}" type="parTrans" cxnId="{D3006DAA-463B-43FC-A03E-9E1C9EE8266E}">
      <dgm:prSet/>
      <dgm:spPr/>
      <dgm:t>
        <a:bodyPr/>
        <a:lstStyle/>
        <a:p>
          <a:endParaRPr lang="en-US"/>
        </a:p>
      </dgm:t>
    </dgm:pt>
    <dgm:pt modelId="{78B51BE6-AB96-4C93-A049-400BFC9ACC66}" type="sibTrans" cxnId="{D3006DAA-463B-43FC-A03E-9E1C9EE8266E}">
      <dgm:prSet/>
      <dgm:spPr/>
      <dgm:t>
        <a:bodyPr/>
        <a:lstStyle/>
        <a:p>
          <a:endParaRPr lang="en-US"/>
        </a:p>
      </dgm:t>
    </dgm:pt>
    <dgm:pt modelId="{37007ED4-29B3-4649-86E2-CD2BA32D6C11}">
      <dgm:prSet/>
      <dgm:spPr/>
      <dgm:t>
        <a:bodyPr/>
        <a:lstStyle/>
        <a:p>
          <a:r>
            <a:rPr lang="en-US"/>
            <a:t>Utilizes character n-grams (2-3) to capture syntactic and semantic patterns for predictions and then trained on a Logistic Regression model.</a:t>
          </a:r>
        </a:p>
      </dgm:t>
    </dgm:pt>
    <dgm:pt modelId="{2D8956C2-8F7E-4E77-9510-D7A4B36DA524}" type="parTrans" cxnId="{45B69DF1-2913-468C-805B-C55349E6AF20}">
      <dgm:prSet/>
      <dgm:spPr/>
      <dgm:t>
        <a:bodyPr/>
        <a:lstStyle/>
        <a:p>
          <a:endParaRPr lang="en-US"/>
        </a:p>
      </dgm:t>
    </dgm:pt>
    <dgm:pt modelId="{3A3876F2-D159-4FD1-84D1-DB93FDD51BDF}" type="sibTrans" cxnId="{45B69DF1-2913-468C-805B-C55349E6AF20}">
      <dgm:prSet/>
      <dgm:spPr/>
      <dgm:t>
        <a:bodyPr/>
        <a:lstStyle/>
        <a:p>
          <a:endParaRPr lang="en-US"/>
        </a:p>
      </dgm:t>
    </dgm:pt>
    <dgm:pt modelId="{35A38880-9091-6144-88B0-0569512860E9}" type="pres">
      <dgm:prSet presAssocID="{9599E125-ED7F-43D5-9B0B-E90B86F348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5846FB-D61A-1E49-95D8-6A39DBF84890}" type="pres">
      <dgm:prSet presAssocID="{3D24ACFD-89FA-4D30-90E1-C78E296D0AD2}" presName="hierRoot1" presStyleCnt="0"/>
      <dgm:spPr/>
    </dgm:pt>
    <dgm:pt modelId="{1FC3EA9B-3455-3D42-931C-278D7D688F58}" type="pres">
      <dgm:prSet presAssocID="{3D24ACFD-89FA-4D30-90E1-C78E296D0AD2}" presName="composite" presStyleCnt="0"/>
      <dgm:spPr/>
    </dgm:pt>
    <dgm:pt modelId="{C5B01DCA-9A40-2341-9260-23E9F5AA6B61}" type="pres">
      <dgm:prSet presAssocID="{3D24ACFD-89FA-4D30-90E1-C78E296D0AD2}" presName="background" presStyleLbl="node0" presStyleIdx="0" presStyleCnt="4"/>
      <dgm:spPr/>
    </dgm:pt>
    <dgm:pt modelId="{449171EE-0470-134E-864C-6ABE9D5CEDF2}" type="pres">
      <dgm:prSet presAssocID="{3D24ACFD-89FA-4D30-90E1-C78E296D0AD2}" presName="text" presStyleLbl="fgAcc0" presStyleIdx="0" presStyleCnt="4">
        <dgm:presLayoutVars>
          <dgm:chPref val="3"/>
        </dgm:presLayoutVars>
      </dgm:prSet>
      <dgm:spPr/>
    </dgm:pt>
    <dgm:pt modelId="{7CABFEEF-B94E-884B-BF7B-62488D41C5D7}" type="pres">
      <dgm:prSet presAssocID="{3D24ACFD-89FA-4D30-90E1-C78E296D0AD2}" presName="hierChild2" presStyleCnt="0"/>
      <dgm:spPr/>
    </dgm:pt>
    <dgm:pt modelId="{54F8B2B0-F728-2843-80A3-80975D0D45CC}" type="pres">
      <dgm:prSet presAssocID="{0A695833-04ED-4097-9A7F-20FE71E82827}" presName="hierRoot1" presStyleCnt="0"/>
      <dgm:spPr/>
    </dgm:pt>
    <dgm:pt modelId="{72C67E9D-FA38-934A-B7D6-92764FF60301}" type="pres">
      <dgm:prSet presAssocID="{0A695833-04ED-4097-9A7F-20FE71E82827}" presName="composite" presStyleCnt="0"/>
      <dgm:spPr/>
    </dgm:pt>
    <dgm:pt modelId="{5D73867B-5C6C-DB48-BB52-2D3E3924651E}" type="pres">
      <dgm:prSet presAssocID="{0A695833-04ED-4097-9A7F-20FE71E82827}" presName="background" presStyleLbl="node0" presStyleIdx="1" presStyleCnt="4"/>
      <dgm:spPr/>
    </dgm:pt>
    <dgm:pt modelId="{D5C40E1C-5E51-AD4B-9C00-1046CE78E22B}" type="pres">
      <dgm:prSet presAssocID="{0A695833-04ED-4097-9A7F-20FE71E82827}" presName="text" presStyleLbl="fgAcc0" presStyleIdx="1" presStyleCnt="4">
        <dgm:presLayoutVars>
          <dgm:chPref val="3"/>
        </dgm:presLayoutVars>
      </dgm:prSet>
      <dgm:spPr/>
    </dgm:pt>
    <dgm:pt modelId="{4F66AF28-0278-304F-ADC0-A4C609A7BD70}" type="pres">
      <dgm:prSet presAssocID="{0A695833-04ED-4097-9A7F-20FE71E82827}" presName="hierChild2" presStyleCnt="0"/>
      <dgm:spPr/>
    </dgm:pt>
    <dgm:pt modelId="{A0027839-D985-0C41-AD2F-72E7F81A19CA}" type="pres">
      <dgm:prSet presAssocID="{FA5E06E6-A031-4DE9-B8E0-5DE763C698A1}" presName="hierRoot1" presStyleCnt="0"/>
      <dgm:spPr/>
    </dgm:pt>
    <dgm:pt modelId="{C821E6AC-5C08-D546-A4EC-6040EBED329D}" type="pres">
      <dgm:prSet presAssocID="{FA5E06E6-A031-4DE9-B8E0-5DE763C698A1}" presName="composite" presStyleCnt="0"/>
      <dgm:spPr/>
    </dgm:pt>
    <dgm:pt modelId="{6C3C81E0-8E60-E24E-9D38-27AE1DBD44FC}" type="pres">
      <dgm:prSet presAssocID="{FA5E06E6-A031-4DE9-B8E0-5DE763C698A1}" presName="background" presStyleLbl="node0" presStyleIdx="2" presStyleCnt="4"/>
      <dgm:spPr/>
    </dgm:pt>
    <dgm:pt modelId="{FECBC664-32AD-0C40-A2C2-E382E70A3A90}" type="pres">
      <dgm:prSet presAssocID="{FA5E06E6-A031-4DE9-B8E0-5DE763C698A1}" presName="text" presStyleLbl="fgAcc0" presStyleIdx="2" presStyleCnt="4">
        <dgm:presLayoutVars>
          <dgm:chPref val="3"/>
        </dgm:presLayoutVars>
      </dgm:prSet>
      <dgm:spPr/>
    </dgm:pt>
    <dgm:pt modelId="{EAF1C7E9-5912-694F-B383-F53D06C05ECF}" type="pres">
      <dgm:prSet presAssocID="{FA5E06E6-A031-4DE9-B8E0-5DE763C698A1}" presName="hierChild2" presStyleCnt="0"/>
      <dgm:spPr/>
    </dgm:pt>
    <dgm:pt modelId="{BCF6A62E-2B83-B247-8549-49076348F2C0}" type="pres">
      <dgm:prSet presAssocID="{37007ED4-29B3-4649-86E2-CD2BA32D6C11}" presName="hierRoot1" presStyleCnt="0"/>
      <dgm:spPr/>
    </dgm:pt>
    <dgm:pt modelId="{81EAFF6D-9D9D-DC4E-8D7E-83D4DE955FC1}" type="pres">
      <dgm:prSet presAssocID="{37007ED4-29B3-4649-86E2-CD2BA32D6C11}" presName="composite" presStyleCnt="0"/>
      <dgm:spPr/>
    </dgm:pt>
    <dgm:pt modelId="{2BCD6A5F-F67B-434D-929C-8A5C010B37A7}" type="pres">
      <dgm:prSet presAssocID="{37007ED4-29B3-4649-86E2-CD2BA32D6C11}" presName="background" presStyleLbl="node0" presStyleIdx="3" presStyleCnt="4"/>
      <dgm:spPr/>
    </dgm:pt>
    <dgm:pt modelId="{EECEF777-FFCD-6B4F-A907-AB7EAFB0262D}" type="pres">
      <dgm:prSet presAssocID="{37007ED4-29B3-4649-86E2-CD2BA32D6C11}" presName="text" presStyleLbl="fgAcc0" presStyleIdx="3" presStyleCnt="4">
        <dgm:presLayoutVars>
          <dgm:chPref val="3"/>
        </dgm:presLayoutVars>
      </dgm:prSet>
      <dgm:spPr/>
    </dgm:pt>
    <dgm:pt modelId="{915CD237-004D-EB48-8D4F-A7052EA105F4}" type="pres">
      <dgm:prSet presAssocID="{37007ED4-29B3-4649-86E2-CD2BA32D6C11}" presName="hierChild2" presStyleCnt="0"/>
      <dgm:spPr/>
    </dgm:pt>
  </dgm:ptLst>
  <dgm:cxnLst>
    <dgm:cxn modelId="{C5D2B856-AF26-4542-8560-D01FE05527BB}" srcId="{9599E125-ED7F-43D5-9B0B-E90B86F3480A}" destId="{3D24ACFD-89FA-4D30-90E1-C78E296D0AD2}" srcOrd="0" destOrd="0" parTransId="{E83395C4-32C7-454B-8C60-C522AE4B015F}" sibTransId="{AA07F841-2567-4820-8418-8F4119A01889}"/>
    <dgm:cxn modelId="{1BD84264-ED74-44EF-9455-46DADAC0CA39}" srcId="{9599E125-ED7F-43D5-9B0B-E90B86F3480A}" destId="{0A695833-04ED-4097-9A7F-20FE71E82827}" srcOrd="1" destOrd="0" parTransId="{583044F8-74FB-4402-BD84-D26AF3B79A8A}" sibTransId="{22BFCDD4-9349-4E02-8CE8-33392FB26488}"/>
    <dgm:cxn modelId="{4F7BD77B-859B-1F40-85C3-AB0F69A56A73}" type="presOf" srcId="{3D24ACFD-89FA-4D30-90E1-C78E296D0AD2}" destId="{449171EE-0470-134E-864C-6ABE9D5CEDF2}" srcOrd="0" destOrd="0" presId="urn:microsoft.com/office/officeart/2005/8/layout/hierarchy1"/>
    <dgm:cxn modelId="{C63AB27F-D575-D042-A062-58EADA0C3E26}" type="presOf" srcId="{FA5E06E6-A031-4DE9-B8E0-5DE763C698A1}" destId="{FECBC664-32AD-0C40-A2C2-E382E70A3A90}" srcOrd="0" destOrd="0" presId="urn:microsoft.com/office/officeart/2005/8/layout/hierarchy1"/>
    <dgm:cxn modelId="{D36AF88C-C743-5041-98EA-BAEFCB0156DE}" type="presOf" srcId="{9599E125-ED7F-43D5-9B0B-E90B86F3480A}" destId="{35A38880-9091-6144-88B0-0569512860E9}" srcOrd="0" destOrd="0" presId="urn:microsoft.com/office/officeart/2005/8/layout/hierarchy1"/>
    <dgm:cxn modelId="{D3006DAA-463B-43FC-A03E-9E1C9EE8266E}" srcId="{9599E125-ED7F-43D5-9B0B-E90B86F3480A}" destId="{FA5E06E6-A031-4DE9-B8E0-5DE763C698A1}" srcOrd="2" destOrd="0" parTransId="{A3A90150-2205-4CCA-987B-497F6414DAAE}" sibTransId="{78B51BE6-AB96-4C93-A049-400BFC9ACC66}"/>
    <dgm:cxn modelId="{516A05D2-B95D-9843-8410-A7F264485BE1}" type="presOf" srcId="{0A695833-04ED-4097-9A7F-20FE71E82827}" destId="{D5C40E1C-5E51-AD4B-9C00-1046CE78E22B}" srcOrd="0" destOrd="0" presId="urn:microsoft.com/office/officeart/2005/8/layout/hierarchy1"/>
    <dgm:cxn modelId="{053380D5-406D-1E4B-BA4E-62B8679FB08F}" type="presOf" srcId="{37007ED4-29B3-4649-86E2-CD2BA32D6C11}" destId="{EECEF777-FFCD-6B4F-A907-AB7EAFB0262D}" srcOrd="0" destOrd="0" presId="urn:microsoft.com/office/officeart/2005/8/layout/hierarchy1"/>
    <dgm:cxn modelId="{45B69DF1-2913-468C-805B-C55349E6AF20}" srcId="{9599E125-ED7F-43D5-9B0B-E90B86F3480A}" destId="{37007ED4-29B3-4649-86E2-CD2BA32D6C11}" srcOrd="3" destOrd="0" parTransId="{2D8956C2-8F7E-4E77-9510-D7A4B36DA524}" sibTransId="{3A3876F2-D159-4FD1-84D1-DB93FDD51BDF}"/>
    <dgm:cxn modelId="{D3DD52F8-2661-AA44-B276-35B4809A1449}" type="presParOf" srcId="{35A38880-9091-6144-88B0-0569512860E9}" destId="{665846FB-D61A-1E49-95D8-6A39DBF84890}" srcOrd="0" destOrd="0" presId="urn:microsoft.com/office/officeart/2005/8/layout/hierarchy1"/>
    <dgm:cxn modelId="{6883113E-6597-7147-AF38-1D08F55977D6}" type="presParOf" srcId="{665846FB-D61A-1E49-95D8-6A39DBF84890}" destId="{1FC3EA9B-3455-3D42-931C-278D7D688F58}" srcOrd="0" destOrd="0" presId="urn:microsoft.com/office/officeart/2005/8/layout/hierarchy1"/>
    <dgm:cxn modelId="{548E7409-EED3-FF41-92AC-7CCDDBC0AE88}" type="presParOf" srcId="{1FC3EA9B-3455-3D42-931C-278D7D688F58}" destId="{C5B01DCA-9A40-2341-9260-23E9F5AA6B61}" srcOrd="0" destOrd="0" presId="urn:microsoft.com/office/officeart/2005/8/layout/hierarchy1"/>
    <dgm:cxn modelId="{A4203FDF-2F02-8D45-B4E0-F65AF587A6F8}" type="presParOf" srcId="{1FC3EA9B-3455-3D42-931C-278D7D688F58}" destId="{449171EE-0470-134E-864C-6ABE9D5CEDF2}" srcOrd="1" destOrd="0" presId="urn:microsoft.com/office/officeart/2005/8/layout/hierarchy1"/>
    <dgm:cxn modelId="{82FE10D3-3D28-E544-BB9E-F8DB08F77AC8}" type="presParOf" srcId="{665846FB-D61A-1E49-95D8-6A39DBF84890}" destId="{7CABFEEF-B94E-884B-BF7B-62488D41C5D7}" srcOrd="1" destOrd="0" presId="urn:microsoft.com/office/officeart/2005/8/layout/hierarchy1"/>
    <dgm:cxn modelId="{D5A18A68-1E13-0642-93B5-926C87C9A971}" type="presParOf" srcId="{35A38880-9091-6144-88B0-0569512860E9}" destId="{54F8B2B0-F728-2843-80A3-80975D0D45CC}" srcOrd="1" destOrd="0" presId="urn:microsoft.com/office/officeart/2005/8/layout/hierarchy1"/>
    <dgm:cxn modelId="{D514DCFB-DCEB-C54D-9653-FADBD0CD9F21}" type="presParOf" srcId="{54F8B2B0-F728-2843-80A3-80975D0D45CC}" destId="{72C67E9D-FA38-934A-B7D6-92764FF60301}" srcOrd="0" destOrd="0" presId="urn:microsoft.com/office/officeart/2005/8/layout/hierarchy1"/>
    <dgm:cxn modelId="{E53ACE83-2E47-3945-80C9-287C71E7F5A5}" type="presParOf" srcId="{72C67E9D-FA38-934A-B7D6-92764FF60301}" destId="{5D73867B-5C6C-DB48-BB52-2D3E3924651E}" srcOrd="0" destOrd="0" presId="urn:microsoft.com/office/officeart/2005/8/layout/hierarchy1"/>
    <dgm:cxn modelId="{3DF7280E-7ACB-9B45-AF81-EFF9FDBB93B3}" type="presParOf" srcId="{72C67E9D-FA38-934A-B7D6-92764FF60301}" destId="{D5C40E1C-5E51-AD4B-9C00-1046CE78E22B}" srcOrd="1" destOrd="0" presId="urn:microsoft.com/office/officeart/2005/8/layout/hierarchy1"/>
    <dgm:cxn modelId="{43B1BFCB-36F4-4442-A042-C355C2706B56}" type="presParOf" srcId="{54F8B2B0-F728-2843-80A3-80975D0D45CC}" destId="{4F66AF28-0278-304F-ADC0-A4C609A7BD70}" srcOrd="1" destOrd="0" presId="urn:microsoft.com/office/officeart/2005/8/layout/hierarchy1"/>
    <dgm:cxn modelId="{92AEEAD5-6B50-C54E-9859-2A9E4D0142EB}" type="presParOf" srcId="{35A38880-9091-6144-88B0-0569512860E9}" destId="{A0027839-D985-0C41-AD2F-72E7F81A19CA}" srcOrd="2" destOrd="0" presId="urn:microsoft.com/office/officeart/2005/8/layout/hierarchy1"/>
    <dgm:cxn modelId="{7238866C-7360-0544-B280-80990C486394}" type="presParOf" srcId="{A0027839-D985-0C41-AD2F-72E7F81A19CA}" destId="{C821E6AC-5C08-D546-A4EC-6040EBED329D}" srcOrd="0" destOrd="0" presId="urn:microsoft.com/office/officeart/2005/8/layout/hierarchy1"/>
    <dgm:cxn modelId="{CED955F9-23D3-7040-9A6A-0037C91CFAFB}" type="presParOf" srcId="{C821E6AC-5C08-D546-A4EC-6040EBED329D}" destId="{6C3C81E0-8E60-E24E-9D38-27AE1DBD44FC}" srcOrd="0" destOrd="0" presId="urn:microsoft.com/office/officeart/2005/8/layout/hierarchy1"/>
    <dgm:cxn modelId="{7E9FA54D-F0C1-6F47-B4B9-6277B049A2BF}" type="presParOf" srcId="{C821E6AC-5C08-D546-A4EC-6040EBED329D}" destId="{FECBC664-32AD-0C40-A2C2-E382E70A3A90}" srcOrd="1" destOrd="0" presId="urn:microsoft.com/office/officeart/2005/8/layout/hierarchy1"/>
    <dgm:cxn modelId="{618C2F8B-1DF7-1847-B74B-213293D4488C}" type="presParOf" srcId="{A0027839-D985-0C41-AD2F-72E7F81A19CA}" destId="{EAF1C7E9-5912-694F-B383-F53D06C05ECF}" srcOrd="1" destOrd="0" presId="urn:microsoft.com/office/officeart/2005/8/layout/hierarchy1"/>
    <dgm:cxn modelId="{10AC4A21-BA2C-7546-B92C-5F5D4FD4F212}" type="presParOf" srcId="{35A38880-9091-6144-88B0-0569512860E9}" destId="{BCF6A62E-2B83-B247-8549-49076348F2C0}" srcOrd="3" destOrd="0" presId="urn:microsoft.com/office/officeart/2005/8/layout/hierarchy1"/>
    <dgm:cxn modelId="{D46A39BD-1030-444D-80FB-493621E370BF}" type="presParOf" srcId="{BCF6A62E-2B83-B247-8549-49076348F2C0}" destId="{81EAFF6D-9D9D-DC4E-8D7E-83D4DE955FC1}" srcOrd="0" destOrd="0" presId="urn:microsoft.com/office/officeart/2005/8/layout/hierarchy1"/>
    <dgm:cxn modelId="{13D1E465-27F7-AD45-893C-1617A5CD3649}" type="presParOf" srcId="{81EAFF6D-9D9D-DC4E-8D7E-83D4DE955FC1}" destId="{2BCD6A5F-F67B-434D-929C-8A5C010B37A7}" srcOrd="0" destOrd="0" presId="urn:microsoft.com/office/officeart/2005/8/layout/hierarchy1"/>
    <dgm:cxn modelId="{1BA344F7-B9BD-D84A-93F7-07A336ECAAA4}" type="presParOf" srcId="{81EAFF6D-9D9D-DC4E-8D7E-83D4DE955FC1}" destId="{EECEF777-FFCD-6B4F-A907-AB7EAFB0262D}" srcOrd="1" destOrd="0" presId="urn:microsoft.com/office/officeart/2005/8/layout/hierarchy1"/>
    <dgm:cxn modelId="{19406CD5-CCFD-5C40-A797-03D87398EF81}" type="presParOf" srcId="{BCF6A62E-2B83-B247-8549-49076348F2C0}" destId="{915CD237-004D-EB48-8D4F-A7052EA105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2E14AD1-8F4B-4652-B6C1-18A351F9A1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3676EE-6450-45C4-88DD-0EAB39243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Ensemble classifier</a:t>
          </a:r>
          <a:r>
            <a:rPr lang="en-US"/>
            <a:t>:</a:t>
          </a:r>
        </a:p>
      </dgm:t>
    </dgm:pt>
    <dgm:pt modelId="{660AAAA9-674A-4241-884F-394970721F71}" type="parTrans" cxnId="{590BD244-A09D-4A69-BCDB-8BCC7DE47E76}">
      <dgm:prSet/>
      <dgm:spPr/>
      <dgm:t>
        <a:bodyPr/>
        <a:lstStyle/>
        <a:p>
          <a:endParaRPr lang="en-US"/>
        </a:p>
      </dgm:t>
    </dgm:pt>
    <dgm:pt modelId="{E0261A0A-B895-4CCF-BFBF-E2ED98E9EFC5}" type="sibTrans" cxnId="{590BD244-A09D-4A69-BCDB-8BCC7DE47E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CA6789-624C-4E7D-A3FD-FF90DAB78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Concatenation of </a:t>
          </a:r>
          <a:r>
            <a:rPr lang="en-US" dirty="0" err="1"/>
            <a:t>RoBERTa</a:t>
          </a:r>
          <a:r>
            <a:rPr lang="en-US" dirty="0"/>
            <a:t> representations, Stylometric features, and Hybrid features.</a:t>
          </a:r>
        </a:p>
      </dgm:t>
    </dgm:pt>
    <dgm:pt modelId="{71A9F1CA-A65B-4589-B0A3-38BF8CEE5079}" type="parTrans" cxnId="{3F4281E7-8EB4-4EFA-9B20-74397D0C1844}">
      <dgm:prSet/>
      <dgm:spPr/>
      <dgm:t>
        <a:bodyPr/>
        <a:lstStyle/>
        <a:p>
          <a:endParaRPr lang="en-US"/>
        </a:p>
      </dgm:t>
    </dgm:pt>
    <dgm:pt modelId="{66147175-A189-4F77-8720-D6DE4A0ABAEF}" type="sibTrans" cxnId="{3F4281E7-8EB4-4EFA-9B20-74397D0C18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060116-96BE-4B9A-8705-3CE422188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Utilization of logistic regression for classification.</a:t>
          </a:r>
        </a:p>
      </dgm:t>
    </dgm:pt>
    <dgm:pt modelId="{4065C878-7995-49E3-9756-3030B515D7FD}" type="parTrans" cxnId="{168C51D2-596A-4C88-B39F-4E58A9343B90}">
      <dgm:prSet/>
      <dgm:spPr/>
      <dgm:t>
        <a:bodyPr/>
        <a:lstStyle/>
        <a:p>
          <a:endParaRPr lang="en-US"/>
        </a:p>
      </dgm:t>
    </dgm:pt>
    <dgm:pt modelId="{0D2E824F-D39A-44D5-AC5E-D9AA13D88F48}" type="sibTrans" cxnId="{168C51D2-596A-4C88-B39F-4E58A9343B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1AB178-9288-4BAD-95BF-A55B2E19E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Synergy between diverse feature sets enhances classification accuracy.</a:t>
          </a:r>
        </a:p>
      </dgm:t>
    </dgm:pt>
    <dgm:pt modelId="{34CAB977-AFDE-4841-8CDC-668EBC11CA07}" type="parTrans" cxnId="{8A439105-6293-4426-B613-D97FCA95E272}">
      <dgm:prSet/>
      <dgm:spPr/>
      <dgm:t>
        <a:bodyPr/>
        <a:lstStyle/>
        <a:p>
          <a:endParaRPr lang="en-US"/>
        </a:p>
      </dgm:t>
    </dgm:pt>
    <dgm:pt modelId="{6DA1307C-E321-4869-8D91-77A5A890B636}" type="sibTrans" cxnId="{8A439105-6293-4426-B613-D97FCA95E272}">
      <dgm:prSet/>
      <dgm:spPr/>
      <dgm:t>
        <a:bodyPr/>
        <a:lstStyle/>
        <a:p>
          <a:endParaRPr lang="en-US"/>
        </a:p>
      </dgm:t>
    </dgm:pt>
    <dgm:pt modelId="{59A18E90-14D8-41F1-A730-EA193639699E}" type="pres">
      <dgm:prSet presAssocID="{92E14AD1-8F4B-4652-B6C1-18A351F9A1B4}" presName="root" presStyleCnt="0">
        <dgm:presLayoutVars>
          <dgm:dir/>
          <dgm:resizeHandles val="exact"/>
        </dgm:presLayoutVars>
      </dgm:prSet>
      <dgm:spPr/>
    </dgm:pt>
    <dgm:pt modelId="{08C8203C-1002-4298-B613-1A063095CC8C}" type="pres">
      <dgm:prSet presAssocID="{E03676EE-6450-45C4-88DD-0EAB3924318D}" presName="compNode" presStyleCnt="0"/>
      <dgm:spPr/>
    </dgm:pt>
    <dgm:pt modelId="{44DFC8A7-C633-4FCE-AEC6-FB6DBA5297A5}" type="pres">
      <dgm:prSet presAssocID="{E03676EE-6450-45C4-88DD-0EAB3924318D}" presName="bgRect" presStyleLbl="bgShp" presStyleIdx="0" presStyleCnt="4"/>
      <dgm:spPr/>
    </dgm:pt>
    <dgm:pt modelId="{922412E6-4774-4065-A582-84A52F59D4BA}" type="pres">
      <dgm:prSet presAssocID="{E03676EE-6450-45C4-88DD-0EAB392431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F1685B0-22EA-446A-BFB5-72D72C75300C}" type="pres">
      <dgm:prSet presAssocID="{E03676EE-6450-45C4-88DD-0EAB3924318D}" presName="spaceRect" presStyleCnt="0"/>
      <dgm:spPr/>
    </dgm:pt>
    <dgm:pt modelId="{97EA5C33-296D-4CEC-A4DE-41EAA8493FB2}" type="pres">
      <dgm:prSet presAssocID="{E03676EE-6450-45C4-88DD-0EAB3924318D}" presName="parTx" presStyleLbl="revTx" presStyleIdx="0" presStyleCnt="4">
        <dgm:presLayoutVars>
          <dgm:chMax val="0"/>
          <dgm:chPref val="0"/>
        </dgm:presLayoutVars>
      </dgm:prSet>
      <dgm:spPr/>
    </dgm:pt>
    <dgm:pt modelId="{E2DFC7D1-BD0E-4DD4-9343-3DAA0F233B4D}" type="pres">
      <dgm:prSet presAssocID="{E0261A0A-B895-4CCF-BFBF-E2ED98E9EFC5}" presName="sibTrans" presStyleCnt="0"/>
      <dgm:spPr/>
    </dgm:pt>
    <dgm:pt modelId="{658F52A1-9F64-4645-8FD9-72868AF5578F}" type="pres">
      <dgm:prSet presAssocID="{0ECA6789-624C-4E7D-A3FD-FF90DAB78E33}" presName="compNode" presStyleCnt="0"/>
      <dgm:spPr/>
    </dgm:pt>
    <dgm:pt modelId="{C198180D-1DFE-454F-8BCE-78E1A0BD86F9}" type="pres">
      <dgm:prSet presAssocID="{0ECA6789-624C-4E7D-A3FD-FF90DAB78E33}" presName="bgRect" presStyleLbl="bgShp" presStyleIdx="1" presStyleCnt="4"/>
      <dgm:spPr/>
    </dgm:pt>
    <dgm:pt modelId="{1D26FAAE-245C-48D8-BD0D-D8BD23279011}" type="pres">
      <dgm:prSet presAssocID="{0ECA6789-624C-4E7D-A3FD-FF90DAB78E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255EAC07-C5A4-4BC4-AEB3-15D398E8C4C6}" type="pres">
      <dgm:prSet presAssocID="{0ECA6789-624C-4E7D-A3FD-FF90DAB78E33}" presName="spaceRect" presStyleCnt="0"/>
      <dgm:spPr/>
    </dgm:pt>
    <dgm:pt modelId="{3A74406F-D153-43D6-88C1-1E1AB9EBB114}" type="pres">
      <dgm:prSet presAssocID="{0ECA6789-624C-4E7D-A3FD-FF90DAB78E33}" presName="parTx" presStyleLbl="revTx" presStyleIdx="1" presStyleCnt="4">
        <dgm:presLayoutVars>
          <dgm:chMax val="0"/>
          <dgm:chPref val="0"/>
        </dgm:presLayoutVars>
      </dgm:prSet>
      <dgm:spPr/>
    </dgm:pt>
    <dgm:pt modelId="{E5C478AA-819D-418E-8978-29DDFC7894CC}" type="pres">
      <dgm:prSet presAssocID="{66147175-A189-4F77-8720-D6DE4A0ABAEF}" presName="sibTrans" presStyleCnt="0"/>
      <dgm:spPr/>
    </dgm:pt>
    <dgm:pt modelId="{F08E5A0E-7D11-47C7-8186-9510A994EDA4}" type="pres">
      <dgm:prSet presAssocID="{88060116-96BE-4B9A-8705-3CE422188F68}" presName="compNode" presStyleCnt="0"/>
      <dgm:spPr/>
    </dgm:pt>
    <dgm:pt modelId="{CD168017-F7D7-405D-B521-81C7A8F52BC4}" type="pres">
      <dgm:prSet presAssocID="{88060116-96BE-4B9A-8705-3CE422188F68}" presName="bgRect" presStyleLbl="bgShp" presStyleIdx="2" presStyleCnt="4"/>
      <dgm:spPr/>
    </dgm:pt>
    <dgm:pt modelId="{B18760DE-3797-451F-A071-370484DE833E}" type="pres">
      <dgm:prSet presAssocID="{88060116-96BE-4B9A-8705-3CE422188F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1C5FC43-2F41-4840-BA8B-9B46FE6376F0}" type="pres">
      <dgm:prSet presAssocID="{88060116-96BE-4B9A-8705-3CE422188F68}" presName="spaceRect" presStyleCnt="0"/>
      <dgm:spPr/>
    </dgm:pt>
    <dgm:pt modelId="{78372FE1-8640-44A4-BE96-449E70EBE5A3}" type="pres">
      <dgm:prSet presAssocID="{88060116-96BE-4B9A-8705-3CE422188F68}" presName="parTx" presStyleLbl="revTx" presStyleIdx="2" presStyleCnt="4">
        <dgm:presLayoutVars>
          <dgm:chMax val="0"/>
          <dgm:chPref val="0"/>
        </dgm:presLayoutVars>
      </dgm:prSet>
      <dgm:spPr/>
    </dgm:pt>
    <dgm:pt modelId="{E9AD2B50-895B-46E0-82B5-0B3761CD1FB3}" type="pres">
      <dgm:prSet presAssocID="{0D2E824F-D39A-44D5-AC5E-D9AA13D88F48}" presName="sibTrans" presStyleCnt="0"/>
      <dgm:spPr/>
    </dgm:pt>
    <dgm:pt modelId="{B00D47C5-92A4-4536-AAA8-D7F4B781EF29}" type="pres">
      <dgm:prSet presAssocID="{3B1AB178-9288-4BAD-95BF-A55B2E19ED6D}" presName="compNode" presStyleCnt="0"/>
      <dgm:spPr/>
    </dgm:pt>
    <dgm:pt modelId="{DE2E61B5-3A7C-4ADA-8EBF-ECAB5B2CFCDF}" type="pres">
      <dgm:prSet presAssocID="{3B1AB178-9288-4BAD-95BF-A55B2E19ED6D}" presName="bgRect" presStyleLbl="bgShp" presStyleIdx="3" presStyleCnt="4"/>
      <dgm:spPr/>
    </dgm:pt>
    <dgm:pt modelId="{CE871FE0-B416-4891-9401-4D5088BDEB37}" type="pres">
      <dgm:prSet presAssocID="{3B1AB178-9288-4BAD-95BF-A55B2E19ED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2DF560-B0C2-4477-A3CE-8AA2209C521F}" type="pres">
      <dgm:prSet presAssocID="{3B1AB178-9288-4BAD-95BF-A55B2E19ED6D}" presName="spaceRect" presStyleCnt="0"/>
      <dgm:spPr/>
    </dgm:pt>
    <dgm:pt modelId="{757E8111-109A-4FCF-B776-B06C7F53630A}" type="pres">
      <dgm:prSet presAssocID="{3B1AB178-9288-4BAD-95BF-A55B2E19ED6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439105-6293-4426-B613-D97FCA95E272}" srcId="{92E14AD1-8F4B-4652-B6C1-18A351F9A1B4}" destId="{3B1AB178-9288-4BAD-95BF-A55B2E19ED6D}" srcOrd="3" destOrd="0" parTransId="{34CAB977-AFDE-4841-8CDC-668EBC11CA07}" sibTransId="{6DA1307C-E321-4869-8D91-77A5A890B636}"/>
    <dgm:cxn modelId="{6E005824-F363-A747-9B87-D7573F60C950}" type="presOf" srcId="{92E14AD1-8F4B-4652-B6C1-18A351F9A1B4}" destId="{59A18E90-14D8-41F1-A730-EA193639699E}" srcOrd="0" destOrd="0" presId="urn:microsoft.com/office/officeart/2018/2/layout/IconVerticalSolidList"/>
    <dgm:cxn modelId="{48BCA025-0A55-734E-ACDB-B1A62ED72E31}" type="presOf" srcId="{88060116-96BE-4B9A-8705-3CE422188F68}" destId="{78372FE1-8640-44A4-BE96-449E70EBE5A3}" srcOrd="0" destOrd="0" presId="urn:microsoft.com/office/officeart/2018/2/layout/IconVerticalSolidList"/>
    <dgm:cxn modelId="{590BD244-A09D-4A69-BCDB-8BCC7DE47E76}" srcId="{92E14AD1-8F4B-4652-B6C1-18A351F9A1B4}" destId="{E03676EE-6450-45C4-88DD-0EAB3924318D}" srcOrd="0" destOrd="0" parTransId="{660AAAA9-674A-4241-884F-394970721F71}" sibTransId="{E0261A0A-B895-4CCF-BFBF-E2ED98E9EFC5}"/>
    <dgm:cxn modelId="{D5F07DA4-CC20-DC47-9127-38B470D9F45B}" type="presOf" srcId="{3B1AB178-9288-4BAD-95BF-A55B2E19ED6D}" destId="{757E8111-109A-4FCF-B776-B06C7F53630A}" srcOrd="0" destOrd="0" presId="urn:microsoft.com/office/officeart/2018/2/layout/IconVerticalSolidList"/>
    <dgm:cxn modelId="{677C98AC-058F-9640-B86C-F5AE50150237}" type="presOf" srcId="{0ECA6789-624C-4E7D-A3FD-FF90DAB78E33}" destId="{3A74406F-D153-43D6-88C1-1E1AB9EBB114}" srcOrd="0" destOrd="0" presId="urn:microsoft.com/office/officeart/2018/2/layout/IconVerticalSolidList"/>
    <dgm:cxn modelId="{D274B4C0-FB95-7E4F-BF60-358182CF1C3F}" type="presOf" srcId="{E03676EE-6450-45C4-88DD-0EAB3924318D}" destId="{97EA5C33-296D-4CEC-A4DE-41EAA8493FB2}" srcOrd="0" destOrd="0" presId="urn:microsoft.com/office/officeart/2018/2/layout/IconVerticalSolidList"/>
    <dgm:cxn modelId="{168C51D2-596A-4C88-B39F-4E58A9343B90}" srcId="{92E14AD1-8F4B-4652-B6C1-18A351F9A1B4}" destId="{88060116-96BE-4B9A-8705-3CE422188F68}" srcOrd="2" destOrd="0" parTransId="{4065C878-7995-49E3-9756-3030B515D7FD}" sibTransId="{0D2E824F-D39A-44D5-AC5E-D9AA13D88F48}"/>
    <dgm:cxn modelId="{3F4281E7-8EB4-4EFA-9B20-74397D0C1844}" srcId="{92E14AD1-8F4B-4652-B6C1-18A351F9A1B4}" destId="{0ECA6789-624C-4E7D-A3FD-FF90DAB78E33}" srcOrd="1" destOrd="0" parTransId="{71A9F1CA-A65B-4589-B0A3-38BF8CEE5079}" sibTransId="{66147175-A189-4F77-8720-D6DE4A0ABAEF}"/>
    <dgm:cxn modelId="{0D8D109F-3796-0746-A70F-3F689DA15148}" type="presParOf" srcId="{59A18E90-14D8-41F1-A730-EA193639699E}" destId="{08C8203C-1002-4298-B613-1A063095CC8C}" srcOrd="0" destOrd="0" presId="urn:microsoft.com/office/officeart/2018/2/layout/IconVerticalSolidList"/>
    <dgm:cxn modelId="{481674B8-F247-FA44-B256-75F7BB3AFC68}" type="presParOf" srcId="{08C8203C-1002-4298-B613-1A063095CC8C}" destId="{44DFC8A7-C633-4FCE-AEC6-FB6DBA5297A5}" srcOrd="0" destOrd="0" presId="urn:microsoft.com/office/officeart/2018/2/layout/IconVerticalSolidList"/>
    <dgm:cxn modelId="{A8BD3612-AB7E-4142-AEEB-65EB8DB0338B}" type="presParOf" srcId="{08C8203C-1002-4298-B613-1A063095CC8C}" destId="{922412E6-4774-4065-A582-84A52F59D4BA}" srcOrd="1" destOrd="0" presId="urn:microsoft.com/office/officeart/2018/2/layout/IconVerticalSolidList"/>
    <dgm:cxn modelId="{F1D2D3F4-183F-2C41-B741-C6E89F3A0F91}" type="presParOf" srcId="{08C8203C-1002-4298-B613-1A063095CC8C}" destId="{FF1685B0-22EA-446A-BFB5-72D72C75300C}" srcOrd="2" destOrd="0" presId="urn:microsoft.com/office/officeart/2018/2/layout/IconVerticalSolidList"/>
    <dgm:cxn modelId="{947BFDB6-6832-184F-A235-7DDD4EEF64FD}" type="presParOf" srcId="{08C8203C-1002-4298-B613-1A063095CC8C}" destId="{97EA5C33-296D-4CEC-A4DE-41EAA8493FB2}" srcOrd="3" destOrd="0" presId="urn:microsoft.com/office/officeart/2018/2/layout/IconVerticalSolidList"/>
    <dgm:cxn modelId="{C88434F0-C604-874A-BDA0-0488DEF013A2}" type="presParOf" srcId="{59A18E90-14D8-41F1-A730-EA193639699E}" destId="{E2DFC7D1-BD0E-4DD4-9343-3DAA0F233B4D}" srcOrd="1" destOrd="0" presId="urn:microsoft.com/office/officeart/2018/2/layout/IconVerticalSolidList"/>
    <dgm:cxn modelId="{B45AF2C4-7209-3645-9FBF-321D2AAA5689}" type="presParOf" srcId="{59A18E90-14D8-41F1-A730-EA193639699E}" destId="{658F52A1-9F64-4645-8FD9-72868AF5578F}" srcOrd="2" destOrd="0" presId="urn:microsoft.com/office/officeart/2018/2/layout/IconVerticalSolidList"/>
    <dgm:cxn modelId="{C8939519-4905-0A4B-9CE1-139A818786F3}" type="presParOf" srcId="{658F52A1-9F64-4645-8FD9-72868AF5578F}" destId="{C198180D-1DFE-454F-8BCE-78E1A0BD86F9}" srcOrd="0" destOrd="0" presId="urn:microsoft.com/office/officeart/2018/2/layout/IconVerticalSolidList"/>
    <dgm:cxn modelId="{6286399F-86EF-8140-AE6D-725AAD6EDE02}" type="presParOf" srcId="{658F52A1-9F64-4645-8FD9-72868AF5578F}" destId="{1D26FAAE-245C-48D8-BD0D-D8BD23279011}" srcOrd="1" destOrd="0" presId="urn:microsoft.com/office/officeart/2018/2/layout/IconVerticalSolidList"/>
    <dgm:cxn modelId="{D1D080A6-0D1E-DF4A-B41A-9156D5E3A080}" type="presParOf" srcId="{658F52A1-9F64-4645-8FD9-72868AF5578F}" destId="{255EAC07-C5A4-4BC4-AEB3-15D398E8C4C6}" srcOrd="2" destOrd="0" presId="urn:microsoft.com/office/officeart/2018/2/layout/IconVerticalSolidList"/>
    <dgm:cxn modelId="{7AF49470-CBE2-0E48-8254-DED83CE73F50}" type="presParOf" srcId="{658F52A1-9F64-4645-8FD9-72868AF5578F}" destId="{3A74406F-D153-43D6-88C1-1E1AB9EBB114}" srcOrd="3" destOrd="0" presId="urn:microsoft.com/office/officeart/2018/2/layout/IconVerticalSolidList"/>
    <dgm:cxn modelId="{878E5376-F18D-3142-96A4-76341D123D0B}" type="presParOf" srcId="{59A18E90-14D8-41F1-A730-EA193639699E}" destId="{E5C478AA-819D-418E-8978-29DDFC7894CC}" srcOrd="3" destOrd="0" presId="urn:microsoft.com/office/officeart/2018/2/layout/IconVerticalSolidList"/>
    <dgm:cxn modelId="{92A8A92E-F6BE-CC48-9972-57BB3B1EEF81}" type="presParOf" srcId="{59A18E90-14D8-41F1-A730-EA193639699E}" destId="{F08E5A0E-7D11-47C7-8186-9510A994EDA4}" srcOrd="4" destOrd="0" presId="urn:microsoft.com/office/officeart/2018/2/layout/IconVerticalSolidList"/>
    <dgm:cxn modelId="{48DCEF03-7580-6048-ABEF-E542D1C14E85}" type="presParOf" srcId="{F08E5A0E-7D11-47C7-8186-9510A994EDA4}" destId="{CD168017-F7D7-405D-B521-81C7A8F52BC4}" srcOrd="0" destOrd="0" presId="urn:microsoft.com/office/officeart/2018/2/layout/IconVerticalSolidList"/>
    <dgm:cxn modelId="{46C34EE4-A814-004F-BEE5-48614709B8F0}" type="presParOf" srcId="{F08E5A0E-7D11-47C7-8186-9510A994EDA4}" destId="{B18760DE-3797-451F-A071-370484DE833E}" srcOrd="1" destOrd="0" presId="urn:microsoft.com/office/officeart/2018/2/layout/IconVerticalSolidList"/>
    <dgm:cxn modelId="{75A829B5-6C26-5A40-B05D-F4AF5402159A}" type="presParOf" srcId="{F08E5A0E-7D11-47C7-8186-9510A994EDA4}" destId="{61C5FC43-2F41-4840-BA8B-9B46FE6376F0}" srcOrd="2" destOrd="0" presId="urn:microsoft.com/office/officeart/2018/2/layout/IconVerticalSolidList"/>
    <dgm:cxn modelId="{8FAD4624-1032-A749-A257-E97E2D2C5C1F}" type="presParOf" srcId="{F08E5A0E-7D11-47C7-8186-9510A994EDA4}" destId="{78372FE1-8640-44A4-BE96-449E70EBE5A3}" srcOrd="3" destOrd="0" presId="urn:microsoft.com/office/officeart/2018/2/layout/IconVerticalSolidList"/>
    <dgm:cxn modelId="{CE61E292-AF31-614D-9CC1-33FB26A41C8C}" type="presParOf" srcId="{59A18E90-14D8-41F1-A730-EA193639699E}" destId="{E9AD2B50-895B-46E0-82B5-0B3761CD1FB3}" srcOrd="5" destOrd="0" presId="urn:microsoft.com/office/officeart/2018/2/layout/IconVerticalSolidList"/>
    <dgm:cxn modelId="{19710F4B-AFFF-294E-B196-995D5AC1AF4A}" type="presParOf" srcId="{59A18E90-14D8-41F1-A730-EA193639699E}" destId="{B00D47C5-92A4-4536-AAA8-D7F4B781EF29}" srcOrd="6" destOrd="0" presId="urn:microsoft.com/office/officeart/2018/2/layout/IconVerticalSolidList"/>
    <dgm:cxn modelId="{1EEDAE0E-A6BD-C64D-A08A-7DC22E051AE3}" type="presParOf" srcId="{B00D47C5-92A4-4536-AAA8-D7F4B781EF29}" destId="{DE2E61B5-3A7C-4ADA-8EBF-ECAB5B2CFCDF}" srcOrd="0" destOrd="0" presId="urn:microsoft.com/office/officeart/2018/2/layout/IconVerticalSolidList"/>
    <dgm:cxn modelId="{3A923255-AE54-304C-8061-DAEDE6380619}" type="presParOf" srcId="{B00D47C5-92A4-4536-AAA8-D7F4B781EF29}" destId="{CE871FE0-B416-4891-9401-4D5088BDEB37}" srcOrd="1" destOrd="0" presId="urn:microsoft.com/office/officeart/2018/2/layout/IconVerticalSolidList"/>
    <dgm:cxn modelId="{E3E19457-977F-4F48-B2C5-31E391F5B981}" type="presParOf" srcId="{B00D47C5-92A4-4536-AAA8-D7F4B781EF29}" destId="{EC2DF560-B0C2-4477-A3CE-8AA2209C521F}" srcOrd="2" destOrd="0" presId="urn:microsoft.com/office/officeart/2018/2/layout/IconVerticalSolidList"/>
    <dgm:cxn modelId="{57D156A3-1123-B148-968F-D19BD2724719}" type="presParOf" srcId="{B00D47C5-92A4-4536-AAA8-D7F4B781EF29}" destId="{757E8111-109A-4FCF-B776-B06C7F5363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46B85-A752-554B-A078-DD6DDEB9BEC2}">
      <dsp:nvSpPr>
        <dsp:cNvPr id="0" name=""/>
        <dsp:cNvSpPr/>
      </dsp:nvSpPr>
      <dsp:spPr>
        <a:xfrm>
          <a:off x="0" y="20438"/>
          <a:ext cx="7003777" cy="14010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Increasing Prevalence of Machine-Generated Text:</a:t>
          </a:r>
          <a:endParaRPr lang="en-US" sz="2300" kern="1200"/>
        </a:p>
      </dsp:txBody>
      <dsp:txXfrm>
        <a:off x="68391" y="88829"/>
        <a:ext cx="6866995" cy="1264219"/>
      </dsp:txXfrm>
    </dsp:sp>
    <dsp:sp modelId="{28713850-B47E-6A42-90B9-E60DCB369CD0}">
      <dsp:nvSpPr>
        <dsp:cNvPr id="0" name=""/>
        <dsp:cNvSpPr/>
      </dsp:nvSpPr>
      <dsp:spPr>
        <a:xfrm>
          <a:off x="0" y="1487680"/>
          <a:ext cx="7003777" cy="1401001"/>
        </a:xfrm>
        <a:prstGeom prst="roundRect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Deep learning fuels widespread machine-generated text online.</a:t>
          </a:r>
          <a:endParaRPr lang="en-US" sz="2300" kern="1200"/>
        </a:p>
      </dsp:txBody>
      <dsp:txXfrm>
        <a:off x="68391" y="1556071"/>
        <a:ext cx="6866995" cy="1264219"/>
      </dsp:txXfrm>
    </dsp:sp>
    <dsp:sp modelId="{09CDB576-8CFB-AD4C-B709-AB292C95BBE7}">
      <dsp:nvSpPr>
        <dsp:cNvPr id="0" name=""/>
        <dsp:cNvSpPr/>
      </dsp:nvSpPr>
      <dsp:spPr>
        <a:xfrm>
          <a:off x="0" y="2954922"/>
          <a:ext cx="7003777" cy="1401001"/>
        </a:xfrm>
        <a:prstGeom prst="roundRect">
          <a:avLst/>
        </a:prstGeom>
        <a:solidFill>
          <a:schemeClr val="accent2">
            <a:hueOff val="-12381709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Pervades digital platforms, from news articles to chatbots.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8391" y="3023313"/>
        <a:ext cx="6866995" cy="1264219"/>
      </dsp:txXfrm>
    </dsp:sp>
    <dsp:sp modelId="{85011D13-94A1-A44A-98D8-2D4729946D90}">
      <dsp:nvSpPr>
        <dsp:cNvPr id="0" name=""/>
        <dsp:cNvSpPr/>
      </dsp:nvSpPr>
      <dsp:spPr>
        <a:xfrm>
          <a:off x="0" y="4422164"/>
          <a:ext cx="7003777" cy="1401001"/>
        </a:xfrm>
        <a:prstGeom prst="roundRect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Blurs lines between human and AI content, raising authenticity concerns.</a:t>
          </a:r>
          <a:endParaRPr lang="en-US" sz="2300" kern="1200"/>
        </a:p>
      </dsp:txBody>
      <dsp:txXfrm>
        <a:off x="68391" y="4490555"/>
        <a:ext cx="6866995" cy="12642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70571-8BFA-48C6-98D4-4E9D5E5E7BC4}">
      <dsp:nvSpPr>
        <dsp:cNvPr id="0" name=""/>
        <dsp:cNvSpPr/>
      </dsp:nvSpPr>
      <dsp:spPr>
        <a:xfrm>
          <a:off x="39802" y="259160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FED47-AF4C-4EEE-8187-B071E27FCCBF}">
      <dsp:nvSpPr>
        <dsp:cNvPr id="0" name=""/>
        <dsp:cNvSpPr/>
      </dsp:nvSpPr>
      <dsp:spPr>
        <a:xfrm>
          <a:off x="351039" y="570397"/>
          <a:ext cx="859607" cy="859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F7C08-DE88-426B-AD9A-8DA26E3844A1}">
      <dsp:nvSpPr>
        <dsp:cNvPr id="0" name=""/>
        <dsp:cNvSpPr/>
      </dsp:nvSpPr>
      <dsp:spPr>
        <a:xfrm>
          <a:off x="1839472" y="259160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Different classifiers were evaluated on the test dataset, showcasing varying performance.</a:t>
          </a:r>
        </a:p>
      </dsp:txBody>
      <dsp:txXfrm>
        <a:off x="1839472" y="259160"/>
        <a:ext cx="3493477" cy="1482081"/>
      </dsp:txXfrm>
    </dsp:sp>
    <dsp:sp modelId="{E03C14F6-EA53-4DE7-BC76-008625B54044}">
      <dsp:nvSpPr>
        <dsp:cNvPr id="0" name=""/>
        <dsp:cNvSpPr/>
      </dsp:nvSpPr>
      <dsp:spPr>
        <a:xfrm>
          <a:off x="5941662" y="259160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9028A-757E-4723-BB83-D02BEA1FDF05}">
      <dsp:nvSpPr>
        <dsp:cNvPr id="0" name=""/>
        <dsp:cNvSpPr/>
      </dsp:nvSpPr>
      <dsp:spPr>
        <a:xfrm>
          <a:off x="6252899" y="570397"/>
          <a:ext cx="859607" cy="859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FCC91-4DEB-49C1-AE3A-A3EB85CF8AE4}">
      <dsp:nvSpPr>
        <dsp:cNvPr id="0" name=""/>
        <dsp:cNvSpPr/>
      </dsp:nvSpPr>
      <dsp:spPr>
        <a:xfrm>
          <a:off x="7741332" y="259160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Ensemble Classifier (RoBERTa + Style + Hybrid) : highest accuracy of 73%, outperforming other classifiers.</a:t>
          </a:r>
        </a:p>
      </dsp:txBody>
      <dsp:txXfrm>
        <a:off x="7741332" y="259160"/>
        <a:ext cx="3493477" cy="1482081"/>
      </dsp:txXfrm>
    </dsp:sp>
    <dsp:sp modelId="{AF042420-A3B7-4135-8BC2-FDBA2C258D04}">
      <dsp:nvSpPr>
        <dsp:cNvPr id="0" name=""/>
        <dsp:cNvSpPr/>
      </dsp:nvSpPr>
      <dsp:spPr>
        <a:xfrm>
          <a:off x="39802" y="2454521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0AEA2-13B9-4231-921C-529B19F015EA}">
      <dsp:nvSpPr>
        <dsp:cNvPr id="0" name=""/>
        <dsp:cNvSpPr/>
      </dsp:nvSpPr>
      <dsp:spPr>
        <a:xfrm>
          <a:off x="351039" y="2765758"/>
          <a:ext cx="859607" cy="859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D0377-369A-40D8-B45A-EAEE59746D90}">
      <dsp:nvSpPr>
        <dsp:cNvPr id="0" name=""/>
        <dsp:cNvSpPr/>
      </dsp:nvSpPr>
      <dsp:spPr>
        <a:xfrm>
          <a:off x="1839472" y="2454521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Incorporating RoBERTa-based representations along with Stylometric and hybrid features significantly improved classification accuracy.</a:t>
          </a:r>
        </a:p>
      </dsp:txBody>
      <dsp:txXfrm>
        <a:off x="1839472" y="2454521"/>
        <a:ext cx="3493477" cy="1482081"/>
      </dsp:txXfrm>
    </dsp:sp>
    <dsp:sp modelId="{831DF525-4FCF-4AD1-A3B9-7E51196772BC}">
      <dsp:nvSpPr>
        <dsp:cNvPr id="0" name=""/>
        <dsp:cNvSpPr/>
      </dsp:nvSpPr>
      <dsp:spPr>
        <a:xfrm>
          <a:off x="5941662" y="2454521"/>
          <a:ext cx="1482081" cy="1482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8F058-6E4E-4C4E-9D83-EF21BBE3220A}">
      <dsp:nvSpPr>
        <dsp:cNvPr id="0" name=""/>
        <dsp:cNvSpPr/>
      </dsp:nvSpPr>
      <dsp:spPr>
        <a:xfrm>
          <a:off x="6252899" y="2765758"/>
          <a:ext cx="859607" cy="8596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C7A22-780A-4303-A1F8-3D48B89B5EF2}">
      <dsp:nvSpPr>
        <dsp:cNvPr id="0" name=""/>
        <dsp:cNvSpPr/>
      </dsp:nvSpPr>
      <dsp:spPr>
        <a:xfrm>
          <a:off x="7741332" y="2454521"/>
          <a:ext cx="3493477" cy="1482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Ensemble Classifier's superior performance  attributed to </a:t>
          </a:r>
          <a:r>
            <a:rPr lang="en-US" sz="1900" kern="1200" dirty="0" err="1"/>
            <a:t>RoBERTa's</a:t>
          </a:r>
          <a:r>
            <a:rPr lang="en-US" sz="1900" kern="1200" dirty="0"/>
            <a:t> ability to capture rich contextual information from text.</a:t>
          </a:r>
        </a:p>
      </dsp:txBody>
      <dsp:txXfrm>
        <a:off x="7741332" y="2454521"/>
        <a:ext cx="3493477" cy="148208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5EC48-2B70-49E9-AE28-7301EF637B7E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B9F9-567D-4DD3-AB70-5841CEF19EE5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B949DB-FC4A-4E2C-AFB2-D4E4BD352CA6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ML models show strengths in accuracy on test data but may struggle with generalization.</a:t>
          </a:r>
        </a:p>
      </dsp:txBody>
      <dsp:txXfrm>
        <a:off x="1927918" y="713"/>
        <a:ext cx="5075858" cy="1669193"/>
      </dsp:txXfrm>
    </dsp:sp>
    <dsp:sp modelId="{6FFED63C-71C0-4A1C-9EEE-1F98FF985B45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A67E7-5D58-4F91-8045-4930BDD7458D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68139-ED82-4C1B-8872-BBF0D840971C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Transformer models like </a:t>
          </a:r>
          <a:r>
            <a:rPr lang="en-US" sz="1900" kern="1200" dirty="0" err="1"/>
            <a:t>RoBERTa</a:t>
          </a:r>
          <a:r>
            <a:rPr lang="en-US" sz="1900" kern="1200" dirty="0"/>
            <a:t> exhibit consistent performance across both test and dev data, indicating better generalization capabilities.</a:t>
          </a:r>
        </a:p>
      </dsp:txBody>
      <dsp:txXfrm>
        <a:off x="1927918" y="2087205"/>
        <a:ext cx="5075858" cy="1669193"/>
      </dsp:txXfrm>
    </dsp:sp>
    <dsp:sp modelId="{870B5AEC-8024-4DC6-8BF9-D2B84C17D633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66412-4F58-495E-B074-0B05A57A3188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4F277-B7CC-4A87-AA33-79F0C3885232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Transformers excel in capturing complex linguistic patterns and contextual information, making them suitable for various real-world text classification tasks.</a:t>
          </a:r>
        </a:p>
      </dsp:txBody>
      <dsp:txXfrm>
        <a:off x="1927918" y="4173697"/>
        <a:ext cx="5075858" cy="16691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30FEA0-57B1-B646-BB8E-115910582880}">
      <dsp:nvSpPr>
        <dsp:cNvPr id="0" name=""/>
        <dsp:cNvSpPr/>
      </dsp:nvSpPr>
      <dsp:spPr>
        <a:xfrm>
          <a:off x="0" y="122532"/>
          <a:ext cx="7003777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Accuracy Results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22246" y="144778"/>
        <a:ext cx="6959285" cy="411223"/>
      </dsp:txXfrm>
    </dsp:sp>
    <dsp:sp modelId="{F883A505-65E0-4949-AC8C-FF66D39A3C0A}">
      <dsp:nvSpPr>
        <dsp:cNvPr id="0" name=""/>
        <dsp:cNvSpPr/>
      </dsp:nvSpPr>
      <dsp:spPr>
        <a:xfrm>
          <a:off x="0" y="578247"/>
          <a:ext cx="7003777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GAN-RoBERTa achieved an accuracy of 73.6% when trained on labeled and unlabeled data for one epoch.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Accuracy decreased slightly to 70% when trained exclusively on labeled data.</a:t>
          </a:r>
          <a:endParaRPr lang="en-US" sz="1500" kern="1200"/>
        </a:p>
      </dsp:txBody>
      <dsp:txXfrm>
        <a:off x="0" y="578247"/>
        <a:ext cx="7003777" cy="943920"/>
      </dsp:txXfrm>
    </dsp:sp>
    <dsp:sp modelId="{879A6B3F-1FA9-6C40-9639-F954F78F9772}">
      <dsp:nvSpPr>
        <dsp:cNvPr id="0" name=""/>
        <dsp:cNvSpPr/>
      </dsp:nvSpPr>
      <dsp:spPr>
        <a:xfrm>
          <a:off x="0" y="1522167"/>
          <a:ext cx="7003777" cy="455715"/>
        </a:xfrm>
        <a:prstGeom prst="roundRect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Potential Overfitting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22246" y="1544413"/>
        <a:ext cx="6959285" cy="411223"/>
      </dsp:txXfrm>
    </dsp:sp>
    <dsp:sp modelId="{88D600FE-90C0-D246-983B-3B6D3EDDC744}">
      <dsp:nvSpPr>
        <dsp:cNvPr id="0" name=""/>
        <dsp:cNvSpPr/>
      </dsp:nvSpPr>
      <dsp:spPr>
        <a:xfrm>
          <a:off x="0" y="1977882"/>
          <a:ext cx="7003777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Training solely on labeled data may have led to overfitting, resulting in decreased accuracy.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Overfitting could be a contributing factor to the decrease in accuracy observed in the second scenario.</a:t>
          </a:r>
          <a:endParaRPr lang="en-US" sz="1500" kern="1200"/>
        </a:p>
      </dsp:txBody>
      <dsp:txXfrm>
        <a:off x="0" y="1977882"/>
        <a:ext cx="7003777" cy="943920"/>
      </dsp:txXfrm>
    </dsp:sp>
    <dsp:sp modelId="{3A8475C1-9BA3-4442-B8C1-FBF53D310A6F}">
      <dsp:nvSpPr>
        <dsp:cNvPr id="0" name=""/>
        <dsp:cNvSpPr/>
      </dsp:nvSpPr>
      <dsp:spPr>
        <a:xfrm>
          <a:off x="0" y="2921802"/>
          <a:ext cx="7003777" cy="455715"/>
        </a:xfrm>
        <a:prstGeom prst="roundRect">
          <a:avLst/>
        </a:prstGeom>
        <a:solidFill>
          <a:schemeClr val="accent2">
            <a:hueOff val="-12381709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Effectiveness of GAN-RoBERTa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22246" y="2944048"/>
        <a:ext cx="6959285" cy="411223"/>
      </dsp:txXfrm>
    </dsp:sp>
    <dsp:sp modelId="{C13BE945-8C4E-9F4D-A55F-1C0437B28CBB}">
      <dsp:nvSpPr>
        <dsp:cNvPr id="0" name=""/>
        <dsp:cNvSpPr/>
      </dsp:nvSpPr>
      <dsp:spPr>
        <a:xfrm>
          <a:off x="0" y="3377517"/>
          <a:ext cx="7003777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Despite variations in performance under different training scenarios, GAN-RoBERTa remains effective.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It demonstrates proficiency in generating realistic text and accurately classifying it.</a:t>
          </a:r>
          <a:endParaRPr lang="en-US" sz="1500" kern="1200"/>
        </a:p>
      </dsp:txBody>
      <dsp:txXfrm>
        <a:off x="0" y="3377517"/>
        <a:ext cx="7003777" cy="943920"/>
      </dsp:txXfrm>
    </dsp:sp>
    <dsp:sp modelId="{432E51BA-3CAC-2E4F-B239-F437FF0C7651}">
      <dsp:nvSpPr>
        <dsp:cNvPr id="0" name=""/>
        <dsp:cNvSpPr/>
      </dsp:nvSpPr>
      <dsp:spPr>
        <a:xfrm>
          <a:off x="0" y="4321437"/>
          <a:ext cx="7003777" cy="455715"/>
        </a:xfrm>
        <a:prstGeom prst="roundRect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/>
            <a:t>Implications for Application</a:t>
          </a:r>
          <a:r>
            <a:rPr lang="en-US" sz="1900" b="0" i="0" kern="1200"/>
            <a:t>:</a:t>
          </a:r>
          <a:endParaRPr lang="en-US" sz="1900" kern="1200"/>
        </a:p>
      </dsp:txBody>
      <dsp:txXfrm>
        <a:off x="22246" y="4343683"/>
        <a:ext cx="6959285" cy="411223"/>
      </dsp:txXfrm>
    </dsp:sp>
    <dsp:sp modelId="{EFD754BB-E471-644A-9F8F-1DFFB0C55599}">
      <dsp:nvSpPr>
        <dsp:cNvPr id="0" name=""/>
        <dsp:cNvSpPr/>
      </dsp:nvSpPr>
      <dsp:spPr>
        <a:xfrm>
          <a:off x="0" y="4777152"/>
          <a:ext cx="7003777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Variations in performance highlight the importance of considering different training strategies.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Understanding how training data composition affects model performance is crucial for real-world applications.</a:t>
          </a:r>
          <a:endParaRPr lang="en-US" sz="1500" kern="1200"/>
        </a:p>
      </dsp:txBody>
      <dsp:txXfrm>
        <a:off x="0" y="4777152"/>
        <a:ext cx="7003777" cy="9439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4E9FD-EE04-2440-B08A-6566311A029A}">
      <dsp:nvSpPr>
        <dsp:cNvPr id="0" name=""/>
        <dsp:cNvSpPr/>
      </dsp:nvSpPr>
      <dsp:spPr>
        <a:xfrm>
          <a:off x="0" y="249815"/>
          <a:ext cx="7003777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Augmentation Opportunities</a:t>
          </a:r>
          <a:r>
            <a:rPr lang="en-US" sz="6500" kern="1200"/>
            <a:t>:</a:t>
          </a:r>
        </a:p>
      </dsp:txBody>
      <dsp:txXfrm>
        <a:off x="126223" y="376038"/>
        <a:ext cx="6751331" cy="2333254"/>
      </dsp:txXfrm>
    </dsp:sp>
    <dsp:sp modelId="{EA73382C-D8BE-FE46-90FB-B3BB6D0ABBF6}">
      <dsp:nvSpPr>
        <dsp:cNvPr id="0" name=""/>
        <dsp:cNvSpPr/>
      </dsp:nvSpPr>
      <dsp:spPr>
        <a:xfrm>
          <a:off x="0" y="2835515"/>
          <a:ext cx="7003777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5100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Integrate fine-tuned </a:t>
          </a:r>
          <a:r>
            <a:rPr lang="en-US" sz="51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RoBERTa</a:t>
          </a:r>
          <a:r>
            <a:rPr lang="en-US" sz="5100" kern="1200">
              <a:latin typeface="Times New Roman" panose="02020603050405020304" pitchFamily="18" charset="0"/>
              <a:cs typeface="Times New Roman" panose="02020603050405020304" pitchFamily="18" charset="0"/>
            </a:rPr>
            <a:t> model into GAN-</a:t>
          </a:r>
          <a:r>
            <a:rPr lang="en-US" sz="5100" kern="1200" err="1">
              <a:latin typeface="Times New Roman" panose="02020603050405020304" pitchFamily="18" charset="0"/>
              <a:cs typeface="Times New Roman" panose="02020603050405020304" pitchFamily="18" charset="0"/>
            </a:rPr>
            <a:t>RoBERTa</a:t>
          </a:r>
          <a:r>
            <a:rPr lang="en-US" sz="5100" kern="1200">
              <a:latin typeface="Times New Roman" panose="02020603050405020304" pitchFamily="18" charset="0"/>
              <a:cs typeface="Times New Roman" panose="02020603050405020304" pitchFamily="18" charset="0"/>
            </a:rPr>
            <a:t> framework</a:t>
          </a:r>
        </a:p>
      </dsp:txBody>
      <dsp:txXfrm>
        <a:off x="0" y="2835515"/>
        <a:ext cx="7003777" cy="27582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56283-B4B1-9941-ACF9-C7C5A58DFFAB}">
      <dsp:nvSpPr>
        <dsp:cNvPr id="0" name=""/>
        <dsp:cNvSpPr/>
      </dsp:nvSpPr>
      <dsp:spPr>
        <a:xfrm rot="5400000">
          <a:off x="7794874" y="-3371987"/>
          <a:ext cx="754497" cy="7691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Challenge: The widespread dissemination of machine-generated text.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Consequence: Increased spread of fake content across online platforms.</a:t>
          </a:r>
          <a:endParaRPr lang="en-US" sz="1300" kern="1200"/>
        </a:p>
      </dsp:txBody>
      <dsp:txXfrm rot="-5400000">
        <a:off x="4326418" y="133301"/>
        <a:ext cx="7654578" cy="680833"/>
      </dsp:txXfrm>
    </dsp:sp>
    <dsp:sp modelId="{ADFFCF03-CA03-A942-8BAC-2F5A940C7ED6}">
      <dsp:nvSpPr>
        <dsp:cNvPr id="0" name=""/>
        <dsp:cNvSpPr/>
      </dsp:nvSpPr>
      <dsp:spPr>
        <a:xfrm>
          <a:off x="0" y="2157"/>
          <a:ext cx="4326418" cy="943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Proliferation of Machine-Generated Text</a:t>
          </a:r>
          <a:r>
            <a:rPr lang="en-US" sz="2600" b="0" i="0" kern="1200"/>
            <a:t>:</a:t>
          </a:r>
          <a:endParaRPr lang="en-US" sz="2600" kern="1200"/>
        </a:p>
      </dsp:txBody>
      <dsp:txXfrm>
        <a:off x="46039" y="48196"/>
        <a:ext cx="4234340" cy="851044"/>
      </dsp:txXfrm>
    </dsp:sp>
    <dsp:sp modelId="{6C86476C-501C-7D42-8A04-765656242F59}">
      <dsp:nvSpPr>
        <dsp:cNvPr id="0" name=""/>
        <dsp:cNvSpPr/>
      </dsp:nvSpPr>
      <dsp:spPr>
        <a:xfrm rot="5400000">
          <a:off x="7794874" y="-2381708"/>
          <a:ext cx="754497" cy="7691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Fake news articles.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Fraudulent reviews.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Deceptive social media posts.</a:t>
          </a:r>
          <a:endParaRPr lang="en-US" sz="1300" kern="1200"/>
        </a:p>
      </dsp:txBody>
      <dsp:txXfrm rot="-5400000">
        <a:off x="4326418" y="1123580"/>
        <a:ext cx="7654578" cy="680833"/>
      </dsp:txXfrm>
    </dsp:sp>
    <dsp:sp modelId="{EE83A31F-4FE6-A94F-B81A-B064CBDE28DF}">
      <dsp:nvSpPr>
        <dsp:cNvPr id="0" name=""/>
        <dsp:cNvSpPr/>
      </dsp:nvSpPr>
      <dsp:spPr>
        <a:xfrm>
          <a:off x="0" y="992435"/>
          <a:ext cx="4326418" cy="943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Types of Machine-Generated Fake Content</a:t>
          </a:r>
          <a:r>
            <a:rPr lang="en-US" sz="2600" b="0" i="0" kern="1200"/>
            <a:t>:</a:t>
          </a:r>
          <a:endParaRPr lang="en-US" sz="2600" kern="1200"/>
        </a:p>
      </dsp:txBody>
      <dsp:txXfrm>
        <a:off x="46039" y="1038474"/>
        <a:ext cx="4234340" cy="851044"/>
      </dsp:txXfrm>
    </dsp:sp>
    <dsp:sp modelId="{E4278C40-A7F9-164E-8DFE-FB0D084C1DFC}">
      <dsp:nvSpPr>
        <dsp:cNvPr id="0" name=""/>
        <dsp:cNvSpPr/>
      </dsp:nvSpPr>
      <dsp:spPr>
        <a:xfrm rot="5400000">
          <a:off x="7794874" y="-1391430"/>
          <a:ext cx="754497" cy="7691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Deception: Machine-generated content can deceive users.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Propagation: False narratives can spread rapidly.</a:t>
          </a:r>
          <a:endParaRPr lang="en-US" sz="1300" kern="1200"/>
        </a:p>
      </dsp:txBody>
      <dsp:txXfrm rot="-5400000">
        <a:off x="4326418" y="2113858"/>
        <a:ext cx="7654578" cy="680833"/>
      </dsp:txXfrm>
    </dsp:sp>
    <dsp:sp modelId="{094F628B-0FEF-A745-BED9-4850F06F9079}">
      <dsp:nvSpPr>
        <dsp:cNvPr id="0" name=""/>
        <dsp:cNvSpPr/>
      </dsp:nvSpPr>
      <dsp:spPr>
        <a:xfrm>
          <a:off x="0" y="1982713"/>
          <a:ext cx="4326418" cy="943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Impact on Users and Narratives</a:t>
          </a:r>
          <a:r>
            <a:rPr lang="en-US" sz="2600" b="0" i="0" kern="1200"/>
            <a:t>:</a:t>
          </a:r>
          <a:endParaRPr lang="en-US" sz="2600" kern="1200"/>
        </a:p>
      </dsp:txBody>
      <dsp:txXfrm>
        <a:off x="46039" y="2028752"/>
        <a:ext cx="4234340" cy="851044"/>
      </dsp:txXfrm>
    </dsp:sp>
    <dsp:sp modelId="{43D6FDF4-2070-C14D-9B33-9DA696C98FE1}">
      <dsp:nvSpPr>
        <dsp:cNvPr id="0" name=""/>
        <dsp:cNvSpPr/>
      </dsp:nvSpPr>
      <dsp:spPr>
        <a:xfrm rot="5400000">
          <a:off x="7794874" y="-401151"/>
          <a:ext cx="754497" cy="7691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Struggle: Traditional content moderation and fact-checking methods struggle.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Reasons: Unable to cope with volume and sophistication of machine-generated fake content.</a:t>
          </a:r>
          <a:endParaRPr lang="en-US" sz="1300" kern="1200"/>
        </a:p>
      </dsp:txBody>
      <dsp:txXfrm rot="-5400000">
        <a:off x="4326418" y="3104137"/>
        <a:ext cx="7654578" cy="680833"/>
      </dsp:txXfrm>
    </dsp:sp>
    <dsp:sp modelId="{047E7CC2-F7AC-EC46-9E59-037FB59A6E0D}">
      <dsp:nvSpPr>
        <dsp:cNvPr id="0" name=""/>
        <dsp:cNvSpPr/>
      </dsp:nvSpPr>
      <dsp:spPr>
        <a:xfrm>
          <a:off x="0" y="2972992"/>
          <a:ext cx="4326418" cy="943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Inadequacy of Traditional Methods</a:t>
          </a:r>
          <a:r>
            <a:rPr lang="en-US" sz="2600" b="0" i="0" kern="1200"/>
            <a:t>:</a:t>
          </a:r>
          <a:endParaRPr lang="en-US" sz="2600" kern="1200"/>
        </a:p>
      </dsp:txBody>
      <dsp:txXfrm>
        <a:off x="46039" y="3019031"/>
        <a:ext cx="4234340" cy="851044"/>
      </dsp:txXfrm>
    </dsp:sp>
    <dsp:sp modelId="{D2B11002-78EF-994C-9108-102BCE2EAE98}">
      <dsp:nvSpPr>
        <dsp:cNvPr id="0" name=""/>
        <dsp:cNvSpPr/>
      </dsp:nvSpPr>
      <dsp:spPr>
        <a:xfrm rot="5400000">
          <a:off x="7794874" y="589126"/>
          <a:ext cx="754497" cy="769141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Requirement: More advanced detection techniques are necessary.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Purpose: To address the challenges posed by machine-generated fake content effectively.</a:t>
          </a:r>
          <a:endParaRPr lang="en-US" sz="1300" kern="1200"/>
        </a:p>
      </dsp:txBody>
      <dsp:txXfrm rot="-5400000">
        <a:off x="4326418" y="4094414"/>
        <a:ext cx="7654578" cy="680833"/>
      </dsp:txXfrm>
    </dsp:sp>
    <dsp:sp modelId="{F828D65E-061D-4747-9E4C-522DDA1DE64C}">
      <dsp:nvSpPr>
        <dsp:cNvPr id="0" name=""/>
        <dsp:cNvSpPr/>
      </dsp:nvSpPr>
      <dsp:spPr>
        <a:xfrm>
          <a:off x="0" y="3963270"/>
          <a:ext cx="4326418" cy="943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/>
            <a:t>Need for Advanced Detection Techniques</a:t>
          </a:r>
          <a:r>
            <a:rPr lang="en-US" sz="2600" b="0" i="0" kern="1200"/>
            <a:t>:</a:t>
          </a:r>
          <a:endParaRPr lang="en-US" sz="2600" kern="1200"/>
        </a:p>
      </dsp:txBody>
      <dsp:txXfrm>
        <a:off x="46039" y="4009309"/>
        <a:ext cx="4234340" cy="8510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15A21-708A-B546-91C6-006CDB816B59}">
      <dsp:nvSpPr>
        <dsp:cNvPr id="0" name=""/>
        <dsp:cNvSpPr/>
      </dsp:nvSpPr>
      <dsp:spPr>
        <a:xfrm>
          <a:off x="0" y="280235"/>
          <a:ext cx="7003777" cy="1126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270764" rIns="54357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Challenges posed by fake content dissemination emphasize the need for prompt action.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Effective detection methods are required to identify and mitigate the impact of machine-generated text.</a:t>
          </a:r>
          <a:endParaRPr lang="en-US" sz="1300" kern="1200"/>
        </a:p>
      </dsp:txBody>
      <dsp:txXfrm>
        <a:off x="0" y="280235"/>
        <a:ext cx="7003777" cy="1126125"/>
      </dsp:txXfrm>
    </dsp:sp>
    <dsp:sp modelId="{FF67E2A5-CA9A-0546-B8F2-EF8DC43F5D8A}">
      <dsp:nvSpPr>
        <dsp:cNvPr id="0" name=""/>
        <dsp:cNvSpPr/>
      </dsp:nvSpPr>
      <dsp:spPr>
        <a:xfrm>
          <a:off x="350188" y="88355"/>
          <a:ext cx="4902643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Urgent Need for Effective Detection Methods</a:t>
          </a:r>
          <a:r>
            <a:rPr lang="en-US" sz="1300" b="0" i="0" kern="1200"/>
            <a:t>:</a:t>
          </a:r>
          <a:endParaRPr lang="en-US" sz="1300" kern="1200"/>
        </a:p>
      </dsp:txBody>
      <dsp:txXfrm>
        <a:off x="368922" y="107089"/>
        <a:ext cx="4865175" cy="346292"/>
      </dsp:txXfrm>
    </dsp:sp>
    <dsp:sp modelId="{CC40CF3A-23D6-4B46-BB4D-7C2E93F468AD}">
      <dsp:nvSpPr>
        <dsp:cNvPr id="0" name=""/>
        <dsp:cNvSpPr/>
      </dsp:nvSpPr>
      <dsp:spPr>
        <a:xfrm>
          <a:off x="0" y="1668440"/>
          <a:ext cx="7003777" cy="1392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190854"/>
              <a:satOff val="13017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270764" rIns="54357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Automated detection systems leverage advanced technologies such as: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Natural language processing (NLP).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Machine learning.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Deep learning.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These technologies enable the development of robust detection methods.</a:t>
          </a:r>
          <a:endParaRPr lang="en-US" sz="1300" kern="1200"/>
        </a:p>
      </dsp:txBody>
      <dsp:txXfrm>
        <a:off x="0" y="1668440"/>
        <a:ext cx="7003777" cy="1392299"/>
      </dsp:txXfrm>
    </dsp:sp>
    <dsp:sp modelId="{023957FB-FB1C-8F4B-9132-A8C11CFCFCB9}">
      <dsp:nvSpPr>
        <dsp:cNvPr id="0" name=""/>
        <dsp:cNvSpPr/>
      </dsp:nvSpPr>
      <dsp:spPr>
        <a:xfrm>
          <a:off x="350188" y="1476560"/>
          <a:ext cx="4902643" cy="383760"/>
        </a:xfrm>
        <a:prstGeom prst="roundRect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Role of Advanced Technologies</a:t>
          </a:r>
          <a:r>
            <a:rPr lang="en-US" sz="1300" b="0" i="0" kern="1200"/>
            <a:t>:</a:t>
          </a:r>
          <a:endParaRPr lang="en-US" sz="1300" kern="1200"/>
        </a:p>
      </dsp:txBody>
      <dsp:txXfrm>
        <a:off x="368922" y="1495294"/>
        <a:ext cx="4865175" cy="346292"/>
      </dsp:txXfrm>
    </dsp:sp>
    <dsp:sp modelId="{FAE2F029-B661-B54A-8ACC-A0565F84935D}">
      <dsp:nvSpPr>
        <dsp:cNvPr id="0" name=""/>
        <dsp:cNvSpPr/>
      </dsp:nvSpPr>
      <dsp:spPr>
        <a:xfrm>
          <a:off x="0" y="3322820"/>
          <a:ext cx="7003777" cy="98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381709"/>
              <a:satOff val="26034"/>
              <a:lumOff val="-4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270764" rIns="54357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Automated detection systems play a crucial role in: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Identifying suspicious content.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Flagging it for further review.</a:t>
          </a:r>
          <a:endParaRPr lang="en-US" sz="1300" kern="1200"/>
        </a:p>
      </dsp:txBody>
      <dsp:txXfrm>
        <a:off x="0" y="3322820"/>
        <a:ext cx="7003777" cy="982799"/>
      </dsp:txXfrm>
    </dsp:sp>
    <dsp:sp modelId="{A016ADAF-8527-224D-97C4-D3ACDB90DE63}">
      <dsp:nvSpPr>
        <dsp:cNvPr id="0" name=""/>
        <dsp:cNvSpPr/>
      </dsp:nvSpPr>
      <dsp:spPr>
        <a:xfrm>
          <a:off x="350188" y="3130940"/>
          <a:ext cx="4902643" cy="383760"/>
        </a:xfrm>
        <a:prstGeom prst="roundRect">
          <a:avLst/>
        </a:prstGeom>
        <a:solidFill>
          <a:schemeClr val="accent2">
            <a:hueOff val="-12381709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Crucial Role in Identifying Suspicious Content</a:t>
          </a:r>
          <a:r>
            <a:rPr lang="en-US" sz="1300" b="0" i="0" kern="1200"/>
            <a:t>:</a:t>
          </a:r>
          <a:endParaRPr lang="en-US" sz="1300" kern="1200"/>
        </a:p>
      </dsp:txBody>
      <dsp:txXfrm>
        <a:off x="368922" y="3149674"/>
        <a:ext cx="4865175" cy="346292"/>
      </dsp:txXfrm>
    </dsp:sp>
    <dsp:sp modelId="{E72ADC7B-CEAF-9249-AF47-024899A341E3}">
      <dsp:nvSpPr>
        <dsp:cNvPr id="0" name=""/>
        <dsp:cNvSpPr/>
      </dsp:nvSpPr>
      <dsp:spPr>
        <a:xfrm>
          <a:off x="0" y="4567700"/>
          <a:ext cx="7003777" cy="1187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572563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270764" rIns="543571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Robust detection methods enhance the resilience of online platforms.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They help in: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Preventing the spread of fake content.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Preserving the integrity of digital communication channels.</a:t>
          </a:r>
          <a:endParaRPr lang="en-US" sz="1300" kern="1200"/>
        </a:p>
      </dsp:txBody>
      <dsp:txXfrm>
        <a:off x="0" y="4567700"/>
        <a:ext cx="7003777" cy="1187549"/>
      </dsp:txXfrm>
    </dsp:sp>
    <dsp:sp modelId="{56B92FA7-96FB-6945-9AA4-A21897B814A7}">
      <dsp:nvSpPr>
        <dsp:cNvPr id="0" name=""/>
        <dsp:cNvSpPr/>
      </dsp:nvSpPr>
      <dsp:spPr>
        <a:xfrm>
          <a:off x="350188" y="4375820"/>
          <a:ext cx="4902643" cy="383760"/>
        </a:xfrm>
        <a:prstGeom prst="roundRect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Enhancing Resilience of Online Platforms</a:t>
          </a:r>
          <a:r>
            <a:rPr lang="en-US" sz="1300" b="0" i="0" kern="1200"/>
            <a:t>:</a:t>
          </a:r>
          <a:endParaRPr lang="en-US" sz="1300" kern="1200"/>
        </a:p>
      </dsp:txBody>
      <dsp:txXfrm>
        <a:off x="368922" y="4394554"/>
        <a:ext cx="4865175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17B5-93BD-D44F-9D87-AA4145E45603}">
      <dsp:nvSpPr>
        <dsp:cNvPr id="0" name=""/>
        <dsp:cNvSpPr/>
      </dsp:nvSpPr>
      <dsp:spPr>
        <a:xfrm>
          <a:off x="0" y="418910"/>
          <a:ext cx="7003777" cy="8342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Authorship Attribution in NLP:</a:t>
          </a:r>
        </a:p>
      </dsp:txBody>
      <dsp:txXfrm>
        <a:off x="40724" y="459634"/>
        <a:ext cx="6922329" cy="752780"/>
      </dsp:txXfrm>
    </dsp:sp>
    <dsp:sp modelId="{D797AC91-8BD3-9F40-8500-B40EDC756B74}">
      <dsp:nvSpPr>
        <dsp:cNvPr id="0" name=""/>
        <dsp:cNvSpPr/>
      </dsp:nvSpPr>
      <dsp:spPr>
        <a:xfrm>
          <a:off x="0" y="1313619"/>
          <a:ext cx="7003777" cy="834228"/>
        </a:xfrm>
        <a:prstGeom prst="roundRect">
          <a:avLst/>
        </a:prstGeom>
        <a:solidFill>
          <a:schemeClr val="accent2">
            <a:hueOff val="-6190854"/>
            <a:satOff val="13017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Traditionally, authorship attribution in NLP aimed to:</a:t>
          </a:r>
        </a:p>
      </dsp:txBody>
      <dsp:txXfrm>
        <a:off x="40724" y="1354343"/>
        <a:ext cx="6922329" cy="752780"/>
      </dsp:txXfrm>
    </dsp:sp>
    <dsp:sp modelId="{00FDE3E1-2A57-C741-ACA1-9E2989EA8670}">
      <dsp:nvSpPr>
        <dsp:cNvPr id="0" name=""/>
        <dsp:cNvSpPr/>
      </dsp:nvSpPr>
      <dsp:spPr>
        <a:xfrm>
          <a:off x="0" y="2147847"/>
          <a:ext cx="7003777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Identify the true human author of a text.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Analyze stylistic features and linguistic patterns unique to each author.</a:t>
          </a:r>
        </a:p>
      </dsp:txBody>
      <dsp:txXfrm>
        <a:off x="0" y="2147847"/>
        <a:ext cx="7003777" cy="554242"/>
      </dsp:txXfrm>
    </dsp:sp>
    <dsp:sp modelId="{A98AAA9C-ED12-854C-ACC7-EFCE5CB70D1F}">
      <dsp:nvSpPr>
        <dsp:cNvPr id="0" name=""/>
        <dsp:cNvSpPr/>
      </dsp:nvSpPr>
      <dsp:spPr>
        <a:xfrm>
          <a:off x="0" y="2702090"/>
          <a:ext cx="7003777" cy="834228"/>
        </a:xfrm>
        <a:prstGeom prst="roundRect">
          <a:avLst/>
        </a:prstGeom>
        <a:solidFill>
          <a:schemeClr val="accent2">
            <a:hueOff val="-12381709"/>
            <a:satOff val="26034"/>
            <a:lumOff val="-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With the emergence of neural text generation techniques, the focus has expanded to:</a:t>
          </a:r>
        </a:p>
      </dsp:txBody>
      <dsp:txXfrm>
        <a:off x="40724" y="2742814"/>
        <a:ext cx="6922329" cy="752780"/>
      </dsp:txXfrm>
    </dsp:sp>
    <dsp:sp modelId="{29AA7241-B92E-8C4B-B632-3E7A0B98EBB3}">
      <dsp:nvSpPr>
        <dsp:cNvPr id="0" name=""/>
        <dsp:cNvSpPr/>
      </dsp:nvSpPr>
      <dsp:spPr>
        <a:xfrm>
          <a:off x="0" y="3536318"/>
          <a:ext cx="7003777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Include texts authored by machines or a combination of humans and machines.</a:t>
          </a:r>
        </a:p>
      </dsp:txBody>
      <dsp:txXfrm>
        <a:off x="0" y="3536318"/>
        <a:ext cx="7003777" cy="499904"/>
      </dsp:txXfrm>
    </dsp:sp>
    <dsp:sp modelId="{B69B408B-CE0E-874A-BDB5-2F6405108F2F}">
      <dsp:nvSpPr>
        <dsp:cNvPr id="0" name=""/>
        <dsp:cNvSpPr/>
      </dsp:nvSpPr>
      <dsp:spPr>
        <a:xfrm>
          <a:off x="0" y="4036223"/>
          <a:ext cx="7003777" cy="834228"/>
        </a:xfrm>
        <a:prstGeom prst="roundRect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shift poses challenges:</a:t>
          </a:r>
        </a:p>
      </dsp:txBody>
      <dsp:txXfrm>
        <a:off x="40724" y="4076947"/>
        <a:ext cx="6922329" cy="752780"/>
      </dsp:txXfrm>
    </dsp:sp>
    <dsp:sp modelId="{0375302A-A228-5A44-9EE6-8F77E890BFAE}">
      <dsp:nvSpPr>
        <dsp:cNvPr id="0" name=""/>
        <dsp:cNvSpPr/>
      </dsp:nvSpPr>
      <dsp:spPr>
        <a:xfrm>
          <a:off x="0" y="4870451"/>
          <a:ext cx="7003777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3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 distinguishing between human and machine-generated content.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Necessitating the development of new methodologies and models.</a:t>
          </a:r>
        </a:p>
      </dsp:txBody>
      <dsp:txXfrm>
        <a:off x="0" y="4870451"/>
        <a:ext cx="7003777" cy="554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BD8B3-9DCC-46BB-A455-B1AB76CF0E6E}">
      <dsp:nvSpPr>
        <dsp:cNvPr id="0" name=""/>
        <dsp:cNvSpPr/>
      </dsp:nvSpPr>
      <dsp:spPr>
        <a:xfrm>
          <a:off x="0" y="492130"/>
          <a:ext cx="10515600" cy="1201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CE4C7-AACE-408B-87BD-1A93BD7DAE90}">
      <dsp:nvSpPr>
        <dsp:cNvPr id="0" name=""/>
        <dsp:cNvSpPr/>
      </dsp:nvSpPr>
      <dsp:spPr>
        <a:xfrm>
          <a:off x="363518" y="762515"/>
          <a:ext cx="660942" cy="660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0A9B5-2611-4F67-8CA1-E4139E0D3F93}">
      <dsp:nvSpPr>
        <dsp:cNvPr id="0" name=""/>
        <dsp:cNvSpPr/>
      </dsp:nvSpPr>
      <dsp:spPr>
        <a:xfrm>
          <a:off x="1387978" y="492130"/>
          <a:ext cx="9127621" cy="120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81" tIns="127181" rIns="127181" bIns="1271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Utilize transfer learning technique.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Address text classification challenges.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Leverage pre-trained language models like RoBERTa</a:t>
          </a:r>
          <a:r>
            <a:rPr lang="en-US" sz="1400" b="0" i="0" kern="1200"/>
            <a:t>.</a:t>
          </a:r>
          <a:endParaRPr lang="en-US" sz="1400" kern="1200"/>
        </a:p>
      </dsp:txBody>
      <dsp:txXfrm>
        <a:off x="1387978" y="492130"/>
        <a:ext cx="9127621" cy="1201712"/>
      </dsp:txXfrm>
    </dsp:sp>
    <dsp:sp modelId="{4E2DBAF7-EA0A-48B1-856F-D4590CF4BF65}">
      <dsp:nvSpPr>
        <dsp:cNvPr id="0" name=""/>
        <dsp:cNvSpPr/>
      </dsp:nvSpPr>
      <dsp:spPr>
        <a:xfrm>
          <a:off x="0" y="1968520"/>
          <a:ext cx="10515600" cy="120171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6C2F2-3D87-4024-B117-39A92881D4E3}">
      <dsp:nvSpPr>
        <dsp:cNvPr id="0" name=""/>
        <dsp:cNvSpPr/>
      </dsp:nvSpPr>
      <dsp:spPr>
        <a:xfrm>
          <a:off x="363518" y="2238905"/>
          <a:ext cx="660942" cy="660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B20E9-8958-419E-AEBD-E8A5546A2F99}">
      <dsp:nvSpPr>
        <dsp:cNvPr id="0" name=""/>
        <dsp:cNvSpPr/>
      </dsp:nvSpPr>
      <dsp:spPr>
        <a:xfrm>
          <a:off x="1387978" y="1968520"/>
          <a:ext cx="9127621" cy="1201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81" tIns="127181" rIns="127181" bIns="12718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Fine-tune models for specific downstream tasks.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Achieve significant improvements in accuracy and performance.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Example: Authorship attribution.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400" kern="1200"/>
        </a:p>
      </dsp:txBody>
      <dsp:txXfrm>
        <a:off x="1387978" y="1968520"/>
        <a:ext cx="9127621" cy="1201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4EC9A-188A-4C2F-84AD-75E5FAC6A95F}">
      <dsp:nvSpPr>
        <dsp:cNvPr id="0" name=""/>
        <dsp:cNvSpPr/>
      </dsp:nvSpPr>
      <dsp:spPr>
        <a:xfrm>
          <a:off x="1044734" y="805940"/>
          <a:ext cx="1476183" cy="1476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40213-C8EE-4693-B835-75DC50C485B0}">
      <dsp:nvSpPr>
        <dsp:cNvPr id="0" name=""/>
        <dsp:cNvSpPr/>
      </dsp:nvSpPr>
      <dsp:spPr>
        <a:xfrm>
          <a:off x="142622" y="2669822"/>
          <a:ext cx="32804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GAN-Bert integrates the generative capabilities of GANs with the discriminative power 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of</a:t>
          </a:r>
          <a:r>
            <a:rPr lang="en-US" sz="1100" kern="1200"/>
            <a:t> BERT for tasks such as text generation and machine-generated content detection.</a:t>
          </a:r>
        </a:p>
      </dsp:txBody>
      <dsp:txXfrm>
        <a:off x="142622" y="2669822"/>
        <a:ext cx="3280408" cy="720000"/>
      </dsp:txXfrm>
    </dsp:sp>
    <dsp:sp modelId="{34208E71-A156-44DC-A0BC-96D593ED78FB}">
      <dsp:nvSpPr>
        <dsp:cNvPr id="0" name=""/>
        <dsp:cNvSpPr/>
      </dsp:nvSpPr>
      <dsp:spPr>
        <a:xfrm>
          <a:off x="4899214" y="805940"/>
          <a:ext cx="1476183" cy="1476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82BA6-C0C1-4636-8C6D-3038822396F0}">
      <dsp:nvSpPr>
        <dsp:cNvPr id="0" name=""/>
        <dsp:cNvSpPr/>
      </dsp:nvSpPr>
      <dsp:spPr>
        <a:xfrm>
          <a:off x="3997101" y="2669822"/>
          <a:ext cx="32804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model utilizes a discriminator to classify examples and a generator to produce fake examples, enabling the detection of authorship obfuscation and forgery.</a:t>
          </a:r>
        </a:p>
      </dsp:txBody>
      <dsp:txXfrm>
        <a:off x="3997101" y="2669822"/>
        <a:ext cx="3280408" cy="720000"/>
      </dsp:txXfrm>
    </dsp:sp>
    <dsp:sp modelId="{6AC83682-3DA8-4F13-B2BC-9692AA2D7754}">
      <dsp:nvSpPr>
        <dsp:cNvPr id="0" name=""/>
        <dsp:cNvSpPr/>
      </dsp:nvSpPr>
      <dsp:spPr>
        <a:xfrm>
          <a:off x="8753693" y="805940"/>
          <a:ext cx="1476183" cy="1476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6C258-201A-4482-B1D7-D6D16464C76E}">
      <dsp:nvSpPr>
        <dsp:cNvPr id="0" name=""/>
        <dsp:cNvSpPr/>
      </dsp:nvSpPr>
      <dsp:spPr>
        <a:xfrm>
          <a:off x="7851581" y="2669822"/>
          <a:ext cx="32804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GAN-Bert holds promise in applications such as text </a:t>
          </a:r>
          <a:r>
            <a:rPr lang="en-US" sz="14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generation</a:t>
          </a:r>
          <a:r>
            <a:rPr lang="en-US" sz="1100" kern="1200"/>
            <a:t>, paraphrasing, and detecting machine-generated content by leveraging both generative and discriminative models.</a:t>
          </a:r>
        </a:p>
      </dsp:txBody>
      <dsp:txXfrm>
        <a:off x="7851581" y="2669822"/>
        <a:ext cx="3280408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A50E2-8D20-344E-82C4-3F9162AA344D}">
      <dsp:nvSpPr>
        <dsp:cNvPr id="0" name=""/>
        <dsp:cNvSpPr/>
      </dsp:nvSpPr>
      <dsp:spPr>
        <a:xfrm>
          <a:off x="0" y="713"/>
          <a:ext cx="700377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BAE89-ADB3-234C-9B2E-7A2D40AF5F9C}">
      <dsp:nvSpPr>
        <dsp:cNvPr id="0" name=""/>
        <dsp:cNvSpPr/>
      </dsp:nvSpPr>
      <dsp:spPr>
        <a:xfrm>
          <a:off x="0" y="713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Methodology:</a:t>
          </a:r>
        </a:p>
      </dsp:txBody>
      <dsp:txXfrm>
        <a:off x="0" y="713"/>
        <a:ext cx="7003777" cy="1168435"/>
      </dsp:txXfrm>
    </dsp:sp>
    <dsp:sp modelId="{1DC2ACD5-E575-DF40-961D-F8BA2B7ACA9D}">
      <dsp:nvSpPr>
        <dsp:cNvPr id="0" name=""/>
        <dsp:cNvSpPr/>
      </dsp:nvSpPr>
      <dsp:spPr>
        <a:xfrm>
          <a:off x="0" y="1169148"/>
          <a:ext cx="7003777" cy="0"/>
        </a:xfrm>
        <a:prstGeom prst="line">
          <a:avLst/>
        </a:prstGeom>
        <a:solidFill>
          <a:schemeClr val="accent2">
            <a:hueOff val="-4643141"/>
            <a:satOff val="9763"/>
            <a:lumOff val="-1618"/>
            <a:alphaOff val="0"/>
          </a:schemeClr>
        </a:solidFill>
        <a:ln w="12700" cap="flat" cmpd="sng" algn="ctr">
          <a:solidFill>
            <a:schemeClr val="accent2">
              <a:hueOff val="-4643141"/>
              <a:satOff val="9763"/>
              <a:lumOff val="-1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08EA6-D2AF-E840-8DEF-5A0792445395}">
      <dsp:nvSpPr>
        <dsp:cNvPr id="0" name=""/>
        <dsp:cNvSpPr/>
      </dsp:nvSpPr>
      <dsp:spPr>
        <a:xfrm>
          <a:off x="0" y="1169148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Addressed Subtask A in SemEval challenge's monolingual track, involving binary classification of human vs. machine-generated text (ChatGPT).</a:t>
          </a:r>
          <a:endParaRPr lang="en-US" sz="1900" kern="1200"/>
        </a:p>
      </dsp:txBody>
      <dsp:txXfrm>
        <a:off x="0" y="1169148"/>
        <a:ext cx="7003777" cy="1168435"/>
      </dsp:txXfrm>
    </dsp:sp>
    <dsp:sp modelId="{B84DD1D8-6458-424A-885D-C4817AF67310}">
      <dsp:nvSpPr>
        <dsp:cNvPr id="0" name=""/>
        <dsp:cNvSpPr/>
      </dsp:nvSpPr>
      <dsp:spPr>
        <a:xfrm>
          <a:off x="0" y="2337584"/>
          <a:ext cx="7003777" cy="0"/>
        </a:xfrm>
        <a:prstGeom prst="line">
          <a:avLst/>
        </a:prstGeom>
        <a:solidFill>
          <a:schemeClr val="accent2">
            <a:hueOff val="-9286282"/>
            <a:satOff val="19525"/>
            <a:lumOff val="-3235"/>
            <a:alphaOff val="0"/>
          </a:schemeClr>
        </a:solidFill>
        <a:ln w="12700" cap="flat" cmpd="sng" algn="ctr">
          <a:solidFill>
            <a:schemeClr val="accent2">
              <a:hueOff val="-9286282"/>
              <a:satOff val="19525"/>
              <a:lumOff val="-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143EC-721F-7C44-815F-E501C4E7BD46}">
      <dsp:nvSpPr>
        <dsp:cNvPr id="0" name=""/>
        <dsp:cNvSpPr/>
      </dsp:nvSpPr>
      <dsp:spPr>
        <a:xfrm>
          <a:off x="0" y="2337584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Developed a Stylometric classifier to extract stylistic attributes such as text length and word count for Logistic Regression training.</a:t>
          </a:r>
          <a:endParaRPr lang="en-US" sz="1900" kern="1200"/>
        </a:p>
      </dsp:txBody>
      <dsp:txXfrm>
        <a:off x="0" y="2337584"/>
        <a:ext cx="7003777" cy="1168435"/>
      </dsp:txXfrm>
    </dsp:sp>
    <dsp:sp modelId="{54F08ECB-696C-1741-A579-D9173672E25C}">
      <dsp:nvSpPr>
        <dsp:cNvPr id="0" name=""/>
        <dsp:cNvSpPr/>
      </dsp:nvSpPr>
      <dsp:spPr>
        <a:xfrm>
          <a:off x="0" y="3506020"/>
          <a:ext cx="7003777" cy="0"/>
        </a:xfrm>
        <a:prstGeom prst="line">
          <a:avLst/>
        </a:prstGeom>
        <a:solidFill>
          <a:schemeClr val="accent2">
            <a:hueOff val="-13929423"/>
            <a:satOff val="29288"/>
            <a:lumOff val="-4853"/>
            <a:alphaOff val="0"/>
          </a:schemeClr>
        </a:solidFill>
        <a:ln w="12700" cap="flat" cmpd="sng" algn="ctr">
          <a:solidFill>
            <a:schemeClr val="accent2">
              <a:hueOff val="-13929423"/>
              <a:satOff val="29288"/>
              <a:lumOff val="-48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765C-EE40-C540-9B61-23E58DB2C3CA}">
      <dsp:nvSpPr>
        <dsp:cNvPr id="0" name=""/>
        <dsp:cNvSpPr/>
      </dsp:nvSpPr>
      <dsp:spPr>
        <a:xfrm>
          <a:off x="0" y="3506020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Integrated hybrid features, including character n-grams, into the model.</a:t>
          </a:r>
          <a:endParaRPr lang="en-US" sz="1900" kern="1200"/>
        </a:p>
      </dsp:txBody>
      <dsp:txXfrm>
        <a:off x="0" y="3506020"/>
        <a:ext cx="7003777" cy="1168435"/>
      </dsp:txXfrm>
    </dsp:sp>
    <dsp:sp modelId="{7B84AB82-8463-1C48-BD04-0C1F26E77E8F}">
      <dsp:nvSpPr>
        <dsp:cNvPr id="0" name=""/>
        <dsp:cNvSpPr/>
      </dsp:nvSpPr>
      <dsp:spPr>
        <a:xfrm>
          <a:off x="0" y="4674456"/>
          <a:ext cx="7003777" cy="0"/>
        </a:xfrm>
        <a:prstGeom prst="line">
          <a:avLst/>
        </a:prstGeom>
        <a:solidFill>
          <a:schemeClr val="accent2">
            <a:hueOff val="-18572563"/>
            <a:satOff val="39051"/>
            <a:lumOff val="-6470"/>
            <a:alphaOff val="0"/>
          </a:schemeClr>
        </a:solidFill>
        <a:ln w="12700" cap="flat" cmpd="sng" algn="ctr">
          <a:solidFill>
            <a:schemeClr val="accent2">
              <a:hueOff val="-18572563"/>
              <a:satOff val="39051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052DB-2E4E-844F-A8BB-BBEF0250399D}">
      <dsp:nvSpPr>
        <dsp:cNvPr id="0" name=""/>
        <dsp:cNvSpPr/>
      </dsp:nvSpPr>
      <dsp:spPr>
        <a:xfrm>
          <a:off x="0" y="4674456"/>
          <a:ext cx="7003777" cy="1168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Adopted a hybrid strategy by combining output probabilities from </a:t>
          </a:r>
          <a:r>
            <a:rPr lang="en-US" sz="1900" b="0" i="0" kern="1200" dirty="0" err="1"/>
            <a:t>RoBERTa</a:t>
          </a:r>
          <a:r>
            <a:rPr lang="en-US" sz="1900" b="0" i="0" kern="1200" dirty="0"/>
            <a:t>, Stylometric classifier, and hybrid features classifier for Logistic Regression classification.</a:t>
          </a:r>
          <a:endParaRPr lang="en-US" sz="1900" kern="1200" dirty="0"/>
        </a:p>
      </dsp:txBody>
      <dsp:txXfrm>
        <a:off x="0" y="4674456"/>
        <a:ext cx="7003777" cy="11684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01DCA-9A40-2341-9260-23E9F5AA6B61}">
      <dsp:nvSpPr>
        <dsp:cNvPr id="0" name=""/>
        <dsp:cNvSpPr/>
      </dsp:nvSpPr>
      <dsp:spPr>
        <a:xfrm>
          <a:off x="3303" y="1224611"/>
          <a:ext cx="2358419" cy="1497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171EE-0470-134E-864C-6ABE9D5CEDF2}">
      <dsp:nvSpPr>
        <dsp:cNvPr id="0" name=""/>
        <dsp:cNvSpPr/>
      </dsp:nvSpPr>
      <dsp:spPr>
        <a:xfrm>
          <a:off x="265349" y="1473555"/>
          <a:ext cx="2358419" cy="149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Stylometric classifier</a:t>
          </a:r>
          <a:r>
            <a:rPr lang="en-US" sz="1200" kern="1200"/>
            <a:t>:</a:t>
          </a:r>
        </a:p>
      </dsp:txBody>
      <dsp:txXfrm>
        <a:off x="309212" y="1517418"/>
        <a:ext cx="2270693" cy="1409870"/>
      </dsp:txXfrm>
    </dsp:sp>
    <dsp:sp modelId="{5D73867B-5C6C-DB48-BB52-2D3E3924651E}">
      <dsp:nvSpPr>
        <dsp:cNvPr id="0" name=""/>
        <dsp:cNvSpPr/>
      </dsp:nvSpPr>
      <dsp:spPr>
        <a:xfrm>
          <a:off x="2885816" y="1224611"/>
          <a:ext cx="2358419" cy="1497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40E1C-5E51-AD4B-9C00-1046CE78E22B}">
      <dsp:nvSpPr>
        <dsp:cNvPr id="0" name=""/>
        <dsp:cNvSpPr/>
      </dsp:nvSpPr>
      <dsp:spPr>
        <a:xfrm>
          <a:off x="3147862" y="1473555"/>
          <a:ext cx="2358419" cy="149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Captures lexical stylometric features and trains a Logistic Regression model using extracted features. (word count, avg length, frequency of short words etc. )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3191725" y="1517418"/>
        <a:ext cx="2270693" cy="1409870"/>
      </dsp:txXfrm>
    </dsp:sp>
    <dsp:sp modelId="{6C3C81E0-8E60-E24E-9D38-27AE1DBD44FC}">
      <dsp:nvSpPr>
        <dsp:cNvPr id="0" name=""/>
        <dsp:cNvSpPr/>
      </dsp:nvSpPr>
      <dsp:spPr>
        <a:xfrm>
          <a:off x="5768329" y="1224611"/>
          <a:ext cx="2358419" cy="1497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BC664-32AD-0C40-A2C2-E382E70A3A90}">
      <dsp:nvSpPr>
        <dsp:cNvPr id="0" name=""/>
        <dsp:cNvSpPr/>
      </dsp:nvSpPr>
      <dsp:spPr>
        <a:xfrm>
          <a:off x="6030375" y="1473555"/>
          <a:ext cx="2358419" cy="149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Hybrid feature classifier</a:t>
          </a:r>
          <a:r>
            <a:rPr lang="en-US" sz="1200" kern="1200"/>
            <a:t>:</a:t>
          </a:r>
        </a:p>
      </dsp:txBody>
      <dsp:txXfrm>
        <a:off x="6074238" y="1517418"/>
        <a:ext cx="2270693" cy="1409870"/>
      </dsp:txXfrm>
    </dsp:sp>
    <dsp:sp modelId="{2BCD6A5F-F67B-434D-929C-8A5C010B37A7}">
      <dsp:nvSpPr>
        <dsp:cNvPr id="0" name=""/>
        <dsp:cNvSpPr/>
      </dsp:nvSpPr>
      <dsp:spPr>
        <a:xfrm>
          <a:off x="8650842" y="1224611"/>
          <a:ext cx="2358419" cy="14975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EF777-FFCD-6B4F-A907-AB7EAFB0262D}">
      <dsp:nvSpPr>
        <dsp:cNvPr id="0" name=""/>
        <dsp:cNvSpPr/>
      </dsp:nvSpPr>
      <dsp:spPr>
        <a:xfrm>
          <a:off x="8912889" y="1473555"/>
          <a:ext cx="2358419" cy="14975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Utilizes character n-grams (2-3) to capture syntactic and semantic patterns for predictions and then trained on a Logistic Regression model.</a:t>
          </a:r>
        </a:p>
      </dsp:txBody>
      <dsp:txXfrm>
        <a:off x="8956752" y="1517418"/>
        <a:ext cx="2270693" cy="14098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FC8A7-C633-4FCE-AEC6-FB6DBA5297A5}">
      <dsp:nvSpPr>
        <dsp:cNvPr id="0" name=""/>
        <dsp:cNvSpPr/>
      </dsp:nvSpPr>
      <dsp:spPr>
        <a:xfrm>
          <a:off x="0" y="1520"/>
          <a:ext cx="10515600" cy="770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412E6-4774-4065-A582-84A52F59D4BA}">
      <dsp:nvSpPr>
        <dsp:cNvPr id="0" name=""/>
        <dsp:cNvSpPr/>
      </dsp:nvSpPr>
      <dsp:spPr>
        <a:xfrm>
          <a:off x="233041" y="174856"/>
          <a:ext cx="423711" cy="423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A5C33-296D-4CEC-A4DE-41EAA8493FB2}">
      <dsp:nvSpPr>
        <dsp:cNvPr id="0" name=""/>
        <dsp:cNvSpPr/>
      </dsp:nvSpPr>
      <dsp:spPr>
        <a:xfrm>
          <a:off x="889793" y="1520"/>
          <a:ext cx="9625806" cy="770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2" tIns="81532" rIns="81532" bIns="81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Ensemble classifier</a:t>
          </a:r>
          <a:r>
            <a:rPr lang="en-US" sz="1900" kern="1200"/>
            <a:t>:</a:t>
          </a:r>
        </a:p>
      </dsp:txBody>
      <dsp:txXfrm>
        <a:off x="889793" y="1520"/>
        <a:ext cx="9625806" cy="770383"/>
      </dsp:txXfrm>
    </dsp:sp>
    <dsp:sp modelId="{C198180D-1DFE-454F-8BCE-78E1A0BD86F9}">
      <dsp:nvSpPr>
        <dsp:cNvPr id="0" name=""/>
        <dsp:cNvSpPr/>
      </dsp:nvSpPr>
      <dsp:spPr>
        <a:xfrm>
          <a:off x="0" y="964499"/>
          <a:ext cx="10515600" cy="770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6FAAE-245C-48D8-BD0D-D8BD23279011}">
      <dsp:nvSpPr>
        <dsp:cNvPr id="0" name=""/>
        <dsp:cNvSpPr/>
      </dsp:nvSpPr>
      <dsp:spPr>
        <a:xfrm>
          <a:off x="233041" y="1137836"/>
          <a:ext cx="423711" cy="423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4406F-D153-43D6-88C1-1E1AB9EBB114}">
      <dsp:nvSpPr>
        <dsp:cNvPr id="0" name=""/>
        <dsp:cNvSpPr/>
      </dsp:nvSpPr>
      <dsp:spPr>
        <a:xfrm>
          <a:off x="889793" y="964499"/>
          <a:ext cx="9625806" cy="770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2" tIns="81532" rIns="81532" bIns="81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Concatenation of </a:t>
          </a:r>
          <a:r>
            <a:rPr lang="en-US" sz="1900" kern="1200" dirty="0" err="1"/>
            <a:t>RoBERTa</a:t>
          </a:r>
          <a:r>
            <a:rPr lang="en-US" sz="1900" kern="1200" dirty="0"/>
            <a:t> representations, Stylometric features, and Hybrid features.</a:t>
          </a:r>
        </a:p>
      </dsp:txBody>
      <dsp:txXfrm>
        <a:off x="889793" y="964499"/>
        <a:ext cx="9625806" cy="770383"/>
      </dsp:txXfrm>
    </dsp:sp>
    <dsp:sp modelId="{CD168017-F7D7-405D-B521-81C7A8F52BC4}">
      <dsp:nvSpPr>
        <dsp:cNvPr id="0" name=""/>
        <dsp:cNvSpPr/>
      </dsp:nvSpPr>
      <dsp:spPr>
        <a:xfrm>
          <a:off x="0" y="1927479"/>
          <a:ext cx="10515600" cy="770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760DE-3797-451F-A071-370484DE833E}">
      <dsp:nvSpPr>
        <dsp:cNvPr id="0" name=""/>
        <dsp:cNvSpPr/>
      </dsp:nvSpPr>
      <dsp:spPr>
        <a:xfrm>
          <a:off x="233041" y="2100815"/>
          <a:ext cx="423711" cy="423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2FE1-8640-44A4-BE96-449E70EBE5A3}">
      <dsp:nvSpPr>
        <dsp:cNvPr id="0" name=""/>
        <dsp:cNvSpPr/>
      </dsp:nvSpPr>
      <dsp:spPr>
        <a:xfrm>
          <a:off x="889793" y="1927479"/>
          <a:ext cx="9625806" cy="770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2" tIns="81532" rIns="81532" bIns="81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Utilization of logistic regression for classification.</a:t>
          </a:r>
        </a:p>
      </dsp:txBody>
      <dsp:txXfrm>
        <a:off x="889793" y="1927479"/>
        <a:ext cx="9625806" cy="770383"/>
      </dsp:txXfrm>
    </dsp:sp>
    <dsp:sp modelId="{DE2E61B5-3A7C-4ADA-8EBF-ECAB5B2CFCDF}">
      <dsp:nvSpPr>
        <dsp:cNvPr id="0" name=""/>
        <dsp:cNvSpPr/>
      </dsp:nvSpPr>
      <dsp:spPr>
        <a:xfrm>
          <a:off x="0" y="2890459"/>
          <a:ext cx="10515600" cy="7703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71FE0-B416-4891-9401-4D5088BDEB37}">
      <dsp:nvSpPr>
        <dsp:cNvPr id="0" name=""/>
        <dsp:cNvSpPr/>
      </dsp:nvSpPr>
      <dsp:spPr>
        <a:xfrm>
          <a:off x="233041" y="3063795"/>
          <a:ext cx="423711" cy="423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E8111-109A-4FCF-B776-B06C7F53630A}">
      <dsp:nvSpPr>
        <dsp:cNvPr id="0" name=""/>
        <dsp:cNvSpPr/>
      </dsp:nvSpPr>
      <dsp:spPr>
        <a:xfrm>
          <a:off x="889793" y="2890459"/>
          <a:ext cx="9625806" cy="770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2" tIns="81532" rIns="81532" bIns="81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Synergy between diverse feature sets enhances classification accuracy.</a:t>
          </a:r>
        </a:p>
      </dsp:txBody>
      <dsp:txXfrm>
        <a:off x="889793" y="2890459"/>
        <a:ext cx="9625806" cy="77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2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8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6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7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9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2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F7768-E0C3-F3BC-2599-D9BF4913C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9313" r="-1" b="6412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24581-9921-9BC8-84CB-46ADCD9E0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Title: Exploring Hybrid Models and </a:t>
            </a:r>
            <a:r>
              <a:rPr lang="en-US" sz="52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GAN-Based</a:t>
            </a:r>
            <a:r>
              <a:rPr lang="en-US" sz="52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Söhne"/>
              </a:rPr>
              <a:t> Approaches for Automated Detection of Machine-Generated </a:t>
            </a:r>
            <a:r>
              <a:rPr lang="en-US" sz="5200" b="0" i="0" dirty="0">
                <a:solidFill>
                  <a:srgbClr val="FFFFFF"/>
                </a:solidFill>
                <a:effectLst/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684B7-5411-7850-C701-BD499267A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PRESENTED BY </a:t>
            </a:r>
          </a:p>
          <a:p>
            <a:r>
              <a:rPr lang="en-US" sz="2200" dirty="0">
                <a:solidFill>
                  <a:srgbClr val="FFFFFF"/>
                </a:solidFill>
              </a:rPr>
              <a:t>SURBHI SHARMA</a:t>
            </a:r>
          </a:p>
          <a:p>
            <a:r>
              <a:rPr lang="en-US" sz="2200" dirty="0">
                <a:solidFill>
                  <a:srgbClr val="FFFFFF"/>
                </a:solidFill>
              </a:rPr>
              <a:t>Under Supervision Of</a:t>
            </a:r>
          </a:p>
          <a:p>
            <a:r>
              <a:rPr lang="en-US" sz="2200" dirty="0">
                <a:solidFill>
                  <a:srgbClr val="FFFFFF"/>
                </a:solidFill>
              </a:rPr>
              <a:t>Dr. Jon </a:t>
            </a:r>
            <a:r>
              <a:rPr lang="en-US" sz="2200" dirty="0" err="1">
                <a:solidFill>
                  <a:srgbClr val="FFFFFF"/>
                </a:solidFill>
              </a:rPr>
              <a:t>Rusert</a:t>
            </a:r>
            <a:endParaRPr lang="en-US" sz="2200" dirty="0">
              <a:solidFill>
                <a:srgbClr val="FFFFFF"/>
              </a:solidFill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4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E2A6E-AAEE-75BF-0789-44D00C3C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336607"/>
            <a:ext cx="10176030" cy="2113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 GAN-BERT Architecture(D. Croce et al.)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5D976F-50BF-4FEC-B797-AACEB2C35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C66400-9114-4E43-A4CC-E3DCF49D4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9B7520A-668D-4486-B70D-BCEA3D961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Content Placeholder 4" descr="A diagram of a block diagram&#10;&#10;Description automatically generated">
            <a:extLst>
              <a:ext uri="{FF2B5EF4-FFF2-40B4-BE49-F238E27FC236}">
                <a16:creationId xmlns:a16="http://schemas.microsoft.com/office/drawing/2014/main" id="{D41E9704-8AB8-DDDE-65B9-AD55821AC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04652" y="2667000"/>
            <a:ext cx="7782696" cy="36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236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45001F7-3F8F-4035-8348-1B9798C7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5236971" cy="6858000"/>
            <a:chOff x="20829" y="1"/>
            <a:chExt cx="5236971" cy="685799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A49B481-5581-4AF6-AFFC-BB62F86A3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CA289CF0-18E2-49F0-8C1F-511C4BA4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DADC141-2CF4-4D22-BFEF-05FB358E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3A66C0-8F79-4D55-8A61-9E980D5FE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01173-799C-210E-8194-606FD175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66800"/>
            <a:ext cx="5410200" cy="1997075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(Binary Classification)</a:t>
            </a:r>
            <a:b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226C12C8-3797-AAF9-2ABD-B82151FE3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0400"/>
            <a:ext cx="5410200" cy="2590800"/>
          </a:xfrm>
        </p:spPr>
        <p:txBody>
          <a:bodyPr>
            <a:normAutofit/>
          </a:bodyPr>
          <a:lstStyle/>
          <a:p>
            <a:r>
              <a:rPr lang="en-US" sz="1800" dirty="0"/>
              <a:t>Dataset Used: Subtask A of Task-8 in the </a:t>
            </a:r>
            <a:r>
              <a:rPr lang="en-US" sz="1800" dirty="0" err="1"/>
              <a:t>SemEval</a:t>
            </a:r>
            <a:r>
              <a:rPr lang="en-US" sz="1800" dirty="0"/>
              <a:t> challenge.</a:t>
            </a:r>
          </a:p>
          <a:p>
            <a:r>
              <a:rPr lang="en-US" sz="1800" dirty="0"/>
              <a:t>Label 1: (Machine Generated Text)</a:t>
            </a:r>
          </a:p>
          <a:p>
            <a:r>
              <a:rPr lang="en-US" sz="1800" dirty="0"/>
              <a:t>Label 0 : ( Human written. Text)</a:t>
            </a:r>
          </a:p>
          <a:p>
            <a:r>
              <a:rPr lang="en-US" sz="1800" dirty="0"/>
              <a:t>Columns : model, text, sources.</a:t>
            </a:r>
          </a:p>
          <a:p>
            <a:endParaRPr lang="en-US" sz="1800" dirty="0"/>
          </a:p>
        </p:txBody>
      </p:sp>
      <p:graphicFrame>
        <p:nvGraphicFramePr>
          <p:cNvPr id="44" name="Content Placeholder 3">
            <a:extLst>
              <a:ext uri="{FF2B5EF4-FFF2-40B4-BE49-F238E27FC236}">
                <a16:creationId xmlns:a16="http://schemas.microsoft.com/office/drawing/2014/main" id="{4FA489BE-001C-1787-6E8A-65B4518D6D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539060"/>
              </p:ext>
            </p:extLst>
          </p:nvPr>
        </p:nvGraphicFramePr>
        <p:xfrm>
          <a:off x="6994566" y="2710896"/>
          <a:ext cx="4112227" cy="143621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183024">
                  <a:extLst>
                    <a:ext uri="{9D8B030D-6E8A-4147-A177-3AD203B41FA5}">
                      <a16:colId xmlns:a16="http://schemas.microsoft.com/office/drawing/2014/main" val="23596597"/>
                    </a:ext>
                  </a:extLst>
                </a:gridCol>
                <a:gridCol w="852783">
                  <a:extLst>
                    <a:ext uri="{9D8B030D-6E8A-4147-A177-3AD203B41FA5}">
                      <a16:colId xmlns:a16="http://schemas.microsoft.com/office/drawing/2014/main" val="4166166868"/>
                    </a:ext>
                  </a:extLst>
                </a:gridCol>
                <a:gridCol w="1076420">
                  <a:extLst>
                    <a:ext uri="{9D8B030D-6E8A-4147-A177-3AD203B41FA5}">
                      <a16:colId xmlns:a16="http://schemas.microsoft.com/office/drawing/2014/main" val="2442540554"/>
                    </a:ext>
                  </a:extLst>
                </a:gridCol>
              </a:tblGrid>
              <a:tr h="508838"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Dataset (Monolingual(English))</a:t>
                      </a:r>
                    </a:p>
                  </a:txBody>
                  <a:tcPr marL="108978" marR="81733" marT="74893" marB="544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No. Of Samples</a:t>
                      </a:r>
                    </a:p>
                  </a:txBody>
                  <a:tcPr marL="108978" marR="81733" marT="74893" marB="544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cap="none" spc="0">
                          <a:solidFill>
                            <a:schemeClr val="bg1"/>
                          </a:solidFill>
                        </a:rPr>
                        <a:t>Proportion of (0/1)</a:t>
                      </a:r>
                    </a:p>
                  </a:txBody>
                  <a:tcPr marL="108978" marR="81733" marT="74893" marB="5448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67013"/>
                  </a:ext>
                </a:extLst>
              </a:tr>
              <a:tr h="309124"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Training Dataset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119757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63,351/56,406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954703"/>
                  </a:ext>
                </a:extLst>
              </a:tr>
              <a:tr h="309124"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Development Dataset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5000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2500/2500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36993"/>
                  </a:ext>
                </a:extLst>
              </a:tr>
              <a:tr h="309124"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Testing Dataset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34272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16272/18000</a:t>
                      </a:r>
                    </a:p>
                  </a:txBody>
                  <a:tcPr marL="108978" marR="81733" marT="74893" marB="544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4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1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37EB67-6A05-EA4F-4188-2CBA382B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    Experiments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C9220C7-DB75-E0A9-E748-0642E4DC8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47391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853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0AA-968B-BDAF-BD9C-DC278B05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4A4B98-F70D-341F-B8E6-E926CF0E8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132404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2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930C83-1304-017B-683D-918F8A85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6C076F-1631-6DB1-C4D6-18E994B9C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990165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495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D5331B-6E57-4C50-8FBB-43178128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Content Placeholder 3" descr="A diagram of a training data&#10;&#10;Description automatically generated">
            <a:extLst>
              <a:ext uri="{FF2B5EF4-FFF2-40B4-BE49-F238E27FC236}">
                <a16:creationId xmlns:a16="http://schemas.microsoft.com/office/drawing/2014/main" id="{52FECE36-E197-C869-82D8-006DAF55F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04" r="11702" b="-2"/>
          <a:stretch/>
        </p:blipFill>
        <p:spPr>
          <a:xfrm>
            <a:off x="-1" y="10"/>
            <a:ext cx="5985983" cy="685799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E4A40E9D-B0FA-4A78-B58C-87A64C4FD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727783" y="5080"/>
            <a:ext cx="3464215" cy="4598234"/>
            <a:chOff x="8059620" y="41922"/>
            <a:chExt cx="3997615" cy="681607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5CEBF341-3BD6-4B3B-9B47-1FCC74EB7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078DAA6-6247-4C19-B6CD-81D79702E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3012FD6-CC89-BD8A-C64C-EBB76DE7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2" y="3429000"/>
            <a:ext cx="5332164" cy="2585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FFFFFF"/>
                </a:solidFill>
              </a:rPr>
              <a:t>Ensemble  Architecture(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Fabien et al.)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3331-AA0A-1301-8F69-AA1B7F17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Results And Discussions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86D794-F017-EE4D-A601-D15DFD91E8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32301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1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4F9D-8948-7C98-5371-D159B1DD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Models Results on DEV Data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15211B-F5A9-4F80-57C3-40C10B194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022195"/>
              </p:ext>
            </p:extLst>
          </p:nvPr>
        </p:nvGraphicFramePr>
        <p:xfrm>
          <a:off x="451262" y="2121636"/>
          <a:ext cx="11281946" cy="344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596">
                  <a:extLst>
                    <a:ext uri="{9D8B030D-6E8A-4147-A177-3AD203B41FA5}">
                      <a16:colId xmlns:a16="http://schemas.microsoft.com/office/drawing/2014/main" val="532378412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525953701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1967200084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3699475082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2467051334"/>
                    </a:ext>
                  </a:extLst>
                </a:gridCol>
                <a:gridCol w="1879070">
                  <a:extLst>
                    <a:ext uri="{9D8B030D-6E8A-4147-A177-3AD203B41FA5}">
                      <a16:colId xmlns:a16="http://schemas.microsoft.com/office/drawing/2014/main" val="119513044"/>
                    </a:ext>
                  </a:extLst>
                </a:gridCol>
              </a:tblGrid>
              <a:tr h="581891">
                <a:tc>
                  <a:txBody>
                    <a:bodyPr/>
                    <a:lstStyle/>
                    <a:p>
                      <a:r>
                        <a:rPr lang="en-US" sz="1600" dirty="0"/>
                        <a:t>Classifier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F1 Score 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Precision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Recall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ROC AUC SCORE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927992955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1600" dirty="0"/>
                        <a:t>Logistic Regression(LR)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56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42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62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31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0.58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852358340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1600" dirty="0"/>
                        <a:t>Naïve Bayes(NB)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52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46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52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42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0.56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77372845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1600" dirty="0"/>
                        <a:t>Support Vector Machine(SVM)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59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43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70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31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0.62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97844331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r>
                        <a:rPr lang="en-US" sz="1600" dirty="0"/>
                        <a:t>Random Forest(RF)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       60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45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72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32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0.71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862580268"/>
                  </a:ext>
                </a:extLst>
              </a:tr>
              <a:tr h="534261">
                <a:tc>
                  <a:txBody>
                    <a:bodyPr/>
                    <a:lstStyle/>
                    <a:p>
                      <a:r>
                        <a:rPr lang="en-US" sz="1600" dirty="0" err="1"/>
                        <a:t>Xgboost</a:t>
                      </a:r>
                      <a:endParaRPr lang="en-US" sz="16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58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44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72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32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0.63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6428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429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6932E6-5BA9-4C85-82EA-A307011B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EE7D7-227C-3203-21C5-BCB64E56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Classic Models Results on Test Data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189E25-4A54-DEFE-BFE2-E8D3ACCEA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899674"/>
              </p:ext>
            </p:extLst>
          </p:nvPr>
        </p:nvGraphicFramePr>
        <p:xfrm>
          <a:off x="936995" y="2514600"/>
          <a:ext cx="10318012" cy="392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134">
                  <a:extLst>
                    <a:ext uri="{9D8B030D-6E8A-4147-A177-3AD203B41FA5}">
                      <a16:colId xmlns:a16="http://schemas.microsoft.com/office/drawing/2014/main" val="1823935863"/>
                    </a:ext>
                  </a:extLst>
                </a:gridCol>
                <a:gridCol w="2060758">
                  <a:extLst>
                    <a:ext uri="{9D8B030D-6E8A-4147-A177-3AD203B41FA5}">
                      <a16:colId xmlns:a16="http://schemas.microsoft.com/office/drawing/2014/main" val="2652073471"/>
                    </a:ext>
                  </a:extLst>
                </a:gridCol>
                <a:gridCol w="1572194">
                  <a:extLst>
                    <a:ext uri="{9D8B030D-6E8A-4147-A177-3AD203B41FA5}">
                      <a16:colId xmlns:a16="http://schemas.microsoft.com/office/drawing/2014/main" val="2592057532"/>
                    </a:ext>
                  </a:extLst>
                </a:gridCol>
                <a:gridCol w="1769790">
                  <a:extLst>
                    <a:ext uri="{9D8B030D-6E8A-4147-A177-3AD203B41FA5}">
                      <a16:colId xmlns:a16="http://schemas.microsoft.com/office/drawing/2014/main" val="3706480919"/>
                    </a:ext>
                  </a:extLst>
                </a:gridCol>
                <a:gridCol w="1500538">
                  <a:extLst>
                    <a:ext uri="{9D8B030D-6E8A-4147-A177-3AD203B41FA5}">
                      <a16:colId xmlns:a16="http://schemas.microsoft.com/office/drawing/2014/main" val="4154807345"/>
                    </a:ext>
                  </a:extLst>
                </a:gridCol>
                <a:gridCol w="1222598">
                  <a:extLst>
                    <a:ext uri="{9D8B030D-6E8A-4147-A177-3AD203B41FA5}">
                      <a16:colId xmlns:a16="http://schemas.microsoft.com/office/drawing/2014/main" val="3756439088"/>
                    </a:ext>
                  </a:extLst>
                </a:gridCol>
              </a:tblGrid>
              <a:tr h="705366">
                <a:tc>
                  <a:txBody>
                    <a:bodyPr/>
                    <a:lstStyle/>
                    <a:p>
                      <a:r>
                        <a:rPr lang="en-US" sz="1900" dirty="0"/>
                        <a:t>        </a:t>
                      </a:r>
                    </a:p>
                    <a:p>
                      <a:r>
                        <a:rPr lang="en-US" sz="1900" dirty="0"/>
                        <a:t> CLASSIFIER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     </a:t>
                      </a:r>
                    </a:p>
                    <a:p>
                      <a:pPr algn="just"/>
                      <a:r>
                        <a:rPr lang="en-US" sz="1900" dirty="0"/>
                        <a:t>ACCURACY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</a:t>
                      </a:r>
                    </a:p>
                    <a:p>
                      <a:r>
                        <a:rPr lang="en-US" sz="1900"/>
                        <a:t>F1 SCORE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</a:t>
                      </a:r>
                    </a:p>
                    <a:p>
                      <a:r>
                        <a:rPr lang="en-US" sz="1900"/>
                        <a:t>PRECISION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</a:t>
                      </a:r>
                    </a:p>
                    <a:p>
                      <a:r>
                        <a:rPr lang="en-US" sz="1900"/>
                        <a:t>RECALL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ROC-AUC SCORE</a:t>
                      </a:r>
                    </a:p>
                  </a:txBody>
                  <a:tcPr marL="97546" marR="97546" marT="48774" marB="48774"/>
                </a:tc>
                <a:extLst>
                  <a:ext uri="{0D108BD9-81ED-4DB2-BD59-A6C34878D82A}">
                    <a16:rowId xmlns:a16="http://schemas.microsoft.com/office/drawing/2014/main" val="245106532"/>
                  </a:ext>
                </a:extLst>
              </a:tr>
              <a:tr h="705366">
                <a:tc>
                  <a:txBody>
                    <a:bodyPr/>
                    <a:lstStyle/>
                    <a:p>
                      <a:r>
                        <a:rPr lang="en-US" sz="1900" dirty="0"/>
                        <a:t>Logistic Regression (LR)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   72.90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    76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      70.0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82.40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0. 82</a:t>
                      </a:r>
                    </a:p>
                  </a:txBody>
                  <a:tcPr marL="97546" marR="97546" marT="48774" marB="48774"/>
                </a:tc>
                <a:extLst>
                  <a:ext uri="{0D108BD9-81ED-4DB2-BD59-A6C34878D82A}">
                    <a16:rowId xmlns:a16="http://schemas.microsoft.com/office/drawing/2014/main" val="2970523262"/>
                  </a:ext>
                </a:extLst>
              </a:tr>
              <a:tr h="420451">
                <a:tc>
                  <a:txBody>
                    <a:bodyPr/>
                    <a:lstStyle/>
                    <a:p>
                      <a:r>
                        <a:rPr lang="en-US" sz="1900" dirty="0"/>
                        <a:t>Naïve Bayes(NB)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84.20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   82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     97.10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72.10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0.93</a:t>
                      </a:r>
                    </a:p>
                  </a:txBody>
                  <a:tcPr marL="97546" marR="97546" marT="48774" marB="48774"/>
                </a:tc>
                <a:extLst>
                  <a:ext uri="{0D108BD9-81ED-4DB2-BD59-A6C34878D82A}">
                    <a16:rowId xmlns:a16="http://schemas.microsoft.com/office/drawing/2014/main" val="3555311720"/>
                  </a:ext>
                </a:extLst>
              </a:tr>
              <a:tr h="705366">
                <a:tc>
                  <a:txBody>
                    <a:bodyPr/>
                    <a:lstStyle/>
                    <a:p>
                      <a:r>
                        <a:rPr lang="en-US" sz="1900" dirty="0"/>
                        <a:t>Support Vector Machine (SVM)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    77.40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   79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    76.71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81.90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0.84</a:t>
                      </a:r>
                    </a:p>
                  </a:txBody>
                  <a:tcPr marL="97546" marR="97546" marT="48774" marB="48774"/>
                </a:tc>
                <a:extLst>
                  <a:ext uri="{0D108BD9-81ED-4DB2-BD59-A6C34878D82A}">
                    <a16:rowId xmlns:a16="http://schemas.microsoft.com/office/drawing/2014/main" val="3227609480"/>
                  </a:ext>
                </a:extLst>
              </a:tr>
              <a:tr h="705366">
                <a:tc>
                  <a:txBody>
                    <a:bodyPr/>
                    <a:lstStyle/>
                    <a:p>
                      <a:r>
                        <a:rPr lang="en-US" sz="1900" dirty="0"/>
                        <a:t>Random Forest (RF)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            85.70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   85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    89.0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        83.10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0.92</a:t>
                      </a:r>
                    </a:p>
                  </a:txBody>
                  <a:tcPr marL="97546" marR="97546" marT="48774" marB="48774"/>
                </a:tc>
                <a:extLst>
                  <a:ext uri="{0D108BD9-81ED-4DB2-BD59-A6C34878D82A}">
                    <a16:rowId xmlns:a16="http://schemas.microsoft.com/office/drawing/2014/main" val="2319396322"/>
                  </a:ext>
                </a:extLst>
              </a:tr>
              <a:tr h="420451">
                <a:tc>
                  <a:txBody>
                    <a:bodyPr/>
                    <a:lstStyle/>
                    <a:p>
                      <a:r>
                        <a:rPr lang="en-US" sz="1900" dirty="0" err="1"/>
                        <a:t>Xgboost</a:t>
                      </a:r>
                      <a:endParaRPr lang="en-US" sz="1900" dirty="0"/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     78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    80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     88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     83.0</a:t>
                      </a:r>
                    </a:p>
                  </a:txBody>
                  <a:tcPr marL="97546" marR="97546" marT="48774" marB="4877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0.87</a:t>
                      </a:r>
                    </a:p>
                  </a:txBody>
                  <a:tcPr marL="97546" marR="97546" marT="48774" marB="48774"/>
                </a:tc>
                <a:extLst>
                  <a:ext uri="{0D108BD9-81ED-4DB2-BD59-A6C34878D82A}">
                    <a16:rowId xmlns:a16="http://schemas.microsoft.com/office/drawing/2014/main" val="3610451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68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DA1F5A-F3A8-40DA-ADE6-E0B4D99C8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95800" y="0"/>
            <a:ext cx="7693152" cy="6858000"/>
            <a:chOff x="4495800" y="0"/>
            <a:chExt cx="7693152" cy="6858000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DDD0C04-CED1-41AA-B09D-56D69AC96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526FC46-8960-4F28-92D0-94C9F69A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43054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AC0EB9-0657-76B7-5C2F-E6B2BFE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Accuracy</a:t>
            </a:r>
            <a:r>
              <a:rPr lang="en-US" b="1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Results on the Test/Dev Dataset </a:t>
            </a:r>
            <a:br>
              <a:rPr lang="en-US" dirty="0"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8A1CFA-C415-0127-C530-11C10668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735528"/>
              </p:ext>
            </p:extLst>
          </p:nvPr>
        </p:nvGraphicFramePr>
        <p:xfrm>
          <a:off x="432262" y="1981125"/>
          <a:ext cx="10921539" cy="397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034">
                  <a:extLst>
                    <a:ext uri="{9D8B030D-6E8A-4147-A177-3AD203B41FA5}">
                      <a16:colId xmlns:a16="http://schemas.microsoft.com/office/drawing/2014/main" val="3011161158"/>
                    </a:ext>
                  </a:extLst>
                </a:gridCol>
                <a:gridCol w="1815916">
                  <a:extLst>
                    <a:ext uri="{9D8B030D-6E8A-4147-A177-3AD203B41FA5}">
                      <a16:colId xmlns:a16="http://schemas.microsoft.com/office/drawing/2014/main" val="1730954707"/>
                    </a:ext>
                  </a:extLst>
                </a:gridCol>
                <a:gridCol w="1677989">
                  <a:extLst>
                    <a:ext uri="{9D8B030D-6E8A-4147-A177-3AD203B41FA5}">
                      <a16:colId xmlns:a16="http://schemas.microsoft.com/office/drawing/2014/main" val="4178001094"/>
                    </a:ext>
                  </a:extLst>
                </a:gridCol>
                <a:gridCol w="1677989">
                  <a:extLst>
                    <a:ext uri="{9D8B030D-6E8A-4147-A177-3AD203B41FA5}">
                      <a16:colId xmlns:a16="http://schemas.microsoft.com/office/drawing/2014/main" val="1221344648"/>
                    </a:ext>
                  </a:extLst>
                </a:gridCol>
                <a:gridCol w="1411622">
                  <a:extLst>
                    <a:ext uri="{9D8B030D-6E8A-4147-A177-3AD203B41FA5}">
                      <a16:colId xmlns:a16="http://schemas.microsoft.com/office/drawing/2014/main" val="70116183"/>
                    </a:ext>
                  </a:extLst>
                </a:gridCol>
                <a:gridCol w="1677989">
                  <a:extLst>
                    <a:ext uri="{9D8B030D-6E8A-4147-A177-3AD203B41FA5}">
                      <a16:colId xmlns:a16="http://schemas.microsoft.com/office/drawing/2014/main" val="921954649"/>
                    </a:ext>
                  </a:extLst>
                </a:gridCol>
              </a:tblGrid>
              <a:tr h="602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Classifier 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 (%) </a:t>
                      </a:r>
                    </a:p>
                    <a:p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 SCORE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63615" marR="63615" marT="31807" marB="31807"/>
                </a:tc>
                <a:extLst>
                  <a:ext uri="{0D108BD9-81ED-4DB2-BD59-A6C34878D82A}">
                    <a16:rowId xmlns:a16="http://schemas.microsoft.com/office/drawing/2014/main" val="2066967435"/>
                  </a:ext>
                </a:extLst>
              </a:tr>
              <a:tr h="84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Stylometric classifier</a:t>
                      </a:r>
                      <a:b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49/40 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44/03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46/03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47/08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0.46/.40</a:t>
                      </a:r>
                    </a:p>
                  </a:txBody>
                  <a:tcPr marL="63615" marR="63615" marT="31807" marB="31807"/>
                </a:tc>
                <a:extLst>
                  <a:ext uri="{0D108BD9-81ED-4DB2-BD59-A6C34878D82A}">
                    <a16:rowId xmlns:a16="http://schemas.microsoft.com/office/drawing/2014/main" val="1499489721"/>
                  </a:ext>
                </a:extLst>
              </a:tr>
              <a:tr h="84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Hybrid Features Classifier</a:t>
                      </a:r>
                      <a:b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58/49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57/36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61/38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61/49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0.65/0.52</a:t>
                      </a:r>
                    </a:p>
                  </a:txBody>
                  <a:tcPr marL="63615" marR="63615" marT="31807" marB="31807"/>
                </a:tc>
                <a:extLst>
                  <a:ext uri="{0D108BD9-81ED-4DB2-BD59-A6C34878D82A}">
                    <a16:rowId xmlns:a16="http://schemas.microsoft.com/office/drawing/2014/main" val="4170501493"/>
                  </a:ext>
                </a:extLst>
              </a:tr>
              <a:tr h="84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Style</a:t>
                      </a:r>
                      <a:b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73/83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72/83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72/83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72/83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0.75/0.86</a:t>
                      </a:r>
                    </a:p>
                  </a:txBody>
                  <a:tcPr marL="63615" marR="63615" marT="31807" marB="31807"/>
                </a:tc>
                <a:extLst>
                  <a:ext uri="{0D108BD9-81ED-4DB2-BD59-A6C34878D82A}">
                    <a16:rowId xmlns:a16="http://schemas.microsoft.com/office/drawing/2014/main" val="1085871481"/>
                  </a:ext>
                </a:extLst>
              </a:tr>
              <a:tr h="8426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Ensemble Classifier (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RoBERTa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Style + Hy-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brid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73/83 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72/83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72/83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72/83</a:t>
                      </a:r>
                    </a:p>
                  </a:txBody>
                  <a:tcPr marL="63615" marR="63615" marT="31807" marB="3180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0.75/0.86</a:t>
                      </a:r>
                    </a:p>
                  </a:txBody>
                  <a:tcPr marL="63615" marR="63615" marT="31807" marB="31807"/>
                </a:tc>
                <a:extLst>
                  <a:ext uri="{0D108BD9-81ED-4DB2-BD59-A6C34878D82A}">
                    <a16:rowId xmlns:a16="http://schemas.microsoft.com/office/drawing/2014/main" val="354649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11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B51CC-19FA-B287-6BDD-0889252EB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                   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B4D5311-3EC3-768B-F719-7A73AC0E95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210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053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06C754-16FB-776D-DBA0-16D8C86D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100"/>
              <a:t>                         </a:t>
            </a:r>
            <a:br>
              <a:rPr lang="en-US" sz="3100"/>
            </a:br>
            <a:r>
              <a:rPr lang="en-US" sz="3100"/>
              <a:t> </a:t>
            </a:r>
            <a:br>
              <a:rPr lang="en-US" sz="3100"/>
            </a:br>
            <a:r>
              <a:rPr lang="en-US" sz="3100"/>
              <a:t>               </a:t>
            </a:r>
            <a:r>
              <a:rPr lang="en-US" sz="3100">
                <a:effectLst/>
                <a:highlight>
                  <a:srgbClr val="FFFFFF"/>
                </a:highlight>
              </a:rPr>
              <a:t>Accuracy Of GAN-</a:t>
            </a:r>
            <a:r>
              <a:rPr lang="en-US" sz="3100" err="1">
                <a:effectLst/>
                <a:highlight>
                  <a:srgbClr val="FFFFFF"/>
                </a:highlight>
              </a:rPr>
              <a:t>RoBERTa</a:t>
            </a:r>
            <a:r>
              <a:rPr lang="en-US" sz="3100">
                <a:effectLst/>
                <a:highlight>
                  <a:srgbClr val="FFFFFF"/>
                </a:highlight>
              </a:rPr>
              <a:t> on the Test Dataset </a:t>
            </a:r>
            <a:br>
              <a:rPr lang="en-US" sz="3100">
                <a:effectLst/>
                <a:highlight>
                  <a:srgbClr val="FFFFFF"/>
                </a:highlight>
              </a:rPr>
            </a:br>
            <a:endParaRPr lang="en-US" sz="31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D3C888-7678-EC3A-5F82-03081025B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046110"/>
              </p:ext>
            </p:extLst>
          </p:nvPr>
        </p:nvGraphicFramePr>
        <p:xfrm>
          <a:off x="1490138" y="2514600"/>
          <a:ext cx="9211724" cy="36623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578012">
                  <a:extLst>
                    <a:ext uri="{9D8B030D-6E8A-4147-A177-3AD203B41FA5}">
                      <a16:colId xmlns:a16="http://schemas.microsoft.com/office/drawing/2014/main" val="1826181244"/>
                    </a:ext>
                  </a:extLst>
                </a:gridCol>
                <a:gridCol w="3633712">
                  <a:extLst>
                    <a:ext uri="{9D8B030D-6E8A-4147-A177-3AD203B41FA5}">
                      <a16:colId xmlns:a16="http://schemas.microsoft.com/office/drawing/2014/main" val="1501179288"/>
                    </a:ext>
                  </a:extLst>
                </a:gridCol>
              </a:tblGrid>
              <a:tr h="1314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cap="all" spc="1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 </a:t>
                      </a:r>
                    </a:p>
                    <a:p>
                      <a:endParaRPr lang="en-US" sz="26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29700" marR="229700" marT="229700" marB="2297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cap="all" spc="15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(%) </a:t>
                      </a:r>
                    </a:p>
                    <a:p>
                      <a:endParaRPr lang="en-US" sz="26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229700" marR="229700" marT="229700" marB="22970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54579"/>
                  </a:ext>
                </a:extLst>
              </a:tr>
              <a:tr h="1173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Labeled &amp; Unlabeled data(1 epoch) </a:t>
                      </a:r>
                    </a:p>
                    <a:p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9700" marR="229700" marT="229700" marB="229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73.6 </a:t>
                      </a:r>
                    </a:p>
                    <a:p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9700" marR="229700" marT="229700" marB="229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936034"/>
                  </a:ext>
                </a:extLst>
              </a:tr>
              <a:tr h="1173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Trained on entire Labeled data(1 epoch) </a:t>
                      </a:r>
                    </a:p>
                    <a:p>
                      <a:endParaRPr lang="en-US" sz="22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9700" marR="229700" marT="229700" marB="229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 </a:t>
                      </a:r>
                    </a:p>
                    <a:p>
                      <a:endParaRPr lang="en-US" sz="22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9700" marR="229700" marT="229700" marB="2297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3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2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B905A2-2856-3BB6-5F56-FB234EEF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                       </a:t>
            </a:r>
            <a:br>
              <a:rPr lang="en-US" sz="4000"/>
            </a:br>
            <a:r>
              <a:rPr lang="en-US" sz="4000"/>
              <a:t>                   ML Models vs. Transformer</a:t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EDAA8-E8E4-15B2-5B47-50EFE7642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520386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963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EA9F7A-A69D-F9A5-9853-481FDB51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73DEA-1BA4-923B-D05B-E3F41F758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99357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9271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D82D56-D377-48D4-8DE9-6A0A8DB5E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-2"/>
            <a:ext cx="2696853" cy="4598233"/>
            <a:chOff x="8059620" y="41922"/>
            <a:chExt cx="3997615" cy="68160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8CD235-5DAC-4779-B652-AEF90B984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48802B-B281-498F-88C5-E240B744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5C829A-AB45-130F-E5D0-25B0B512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9813"/>
            <a:ext cx="5181599" cy="5612387"/>
          </a:xfrm>
        </p:spPr>
        <p:txBody>
          <a:bodyPr anchor="ctr">
            <a:normAutofit/>
          </a:bodyPr>
          <a:lstStyle/>
          <a:p>
            <a:r>
              <a:rPr lang="en-US" b="1">
                <a:effectLst/>
                <a:latin typeface="LMRoman12"/>
              </a:rPr>
              <a:t>                                 </a:t>
            </a:r>
            <a: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 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9243-55F5-A031-4E60-BC4DB511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559813"/>
            <a:ext cx="5180106" cy="561238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Exploration</a:t>
            </a:r>
            <a:r>
              <a:rPr lang="en-US" sz="1500" dirty="0"/>
              <a:t>:</a:t>
            </a:r>
          </a:p>
          <a:p>
            <a:pPr>
              <a:lnSpc>
                <a:spcPct val="100000"/>
              </a:lnSpc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novel features or representations for capturing unique text characteristics.</a:t>
            </a:r>
          </a:p>
          <a:p>
            <a:pPr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linguistic, stylistic, or structural aspects to enhance detection.</a:t>
            </a:r>
          </a:p>
          <a:p>
            <a:pPr>
              <a:lnSpc>
                <a:spcPct val="100000"/>
              </a:lnSpc>
            </a:pPr>
            <a:endParaRPr lang="en-US" sz="1500" b="0" i="0" dirty="0">
              <a:effectLst/>
              <a:highlight>
                <a:srgbClr val="212121"/>
              </a:highlight>
              <a:latin typeface="Söhne"/>
            </a:endParaRPr>
          </a:p>
          <a:p>
            <a:pPr>
              <a:lnSpc>
                <a:spcPct val="100000"/>
              </a:lnSpc>
            </a:pPr>
            <a:endParaRPr lang="en-US" sz="1500" b="0" i="0" dirty="0">
              <a:effectLst/>
              <a:highlight>
                <a:srgbClr val="212121"/>
              </a:highlight>
              <a:latin typeface="Söhne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Robustness: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techniques to combat adversarial attacks.</a:t>
            </a:r>
          </a:p>
          <a:p>
            <a:pPr>
              <a:lnSpc>
                <a:spcPct val="100000"/>
              </a:lnSpc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Mitigate impact of deceptive examples on detection systems.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dirty="0">
              <a:highlight>
                <a:srgbClr val="212121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0" i="0" dirty="0">
                <a:effectLst/>
                <a:highlight>
                  <a:srgbClr val="212121"/>
                </a:highlight>
                <a:latin typeface="Söhne"/>
              </a:rPr>
              <a:t>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8864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391BEC-17A1-7F45-BA25-F45A5785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11F98C-94D3-94F4-35D1-23BB0D96A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69688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032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CADCBAB-3567-89CC-0F49-54669BF0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638800" cy="2461008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8B1AC-204F-F0E3-8158-6C85F034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0"/>
            <a:ext cx="5638437" cy="3156166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Vaswani et al., “Attention is all you need,” Advances in neural information processing systems, vol. 30, 2017.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Croce, G.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Castellucci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Basili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“Gan-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Generative adversarial learning for robust text classification with a bunch of labeled examples,” in Proceedings of the 58th annual meeting of the association for computational linguistics, 2020, pp. 2114–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2119.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Fabien, E.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Villatoro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-Tello, P.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Motlicek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S.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Bert fine-tuning for authorship attribution,” in Proceedings of the 17th International Conference on Natural Language Processing (ICON), 2020, pp. 127–137.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400" dirty="0"/>
          </a:p>
        </p:txBody>
      </p:sp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311D74C1-EFA2-4B4B-DCF3-B493209505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73" r="41139" b="-2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3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05C581-3E86-4ADD-9EDD-5FA87B46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376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Bright modern kitchen">
            <a:extLst>
              <a:ext uri="{FF2B5EF4-FFF2-40B4-BE49-F238E27FC236}">
                <a16:creationId xmlns:a16="http://schemas.microsoft.com/office/drawing/2014/main" id="{B1CF2408-28A5-FCF4-B720-E87EBA3439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4672714-67D2-40D0-B961-A7438FE9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5A1C471-1402-4BD1-8617-F5D9B7EB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CCA9701-8B9C-4D7A-AE5B-DD505C968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D655E-7A9E-771C-C58B-3130A323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0" y="1211282"/>
            <a:ext cx="9774619" cy="5289271"/>
          </a:xfrm>
        </p:spPr>
        <p:txBody>
          <a:bodyPr anchor="b">
            <a:norm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Jonathan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Rusert</a:t>
            </a:r>
            <a:b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Zesheng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Chen</a:t>
            </a:r>
            <a:b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E6334-763E-0B17-1DAC-F6A25014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2" y="357447"/>
            <a:ext cx="9954076" cy="625948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Mohammedreza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Hajiarbabi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75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1BCC-AFA2-17EF-E91A-2BDB9350E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760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Challenges Posed by Fake Content Dissemination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3EB860-2B3B-6251-6E03-1CD2383B87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949450"/>
          <a:ext cx="12017829" cy="490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424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8E07B8-203B-F2D1-FB58-07800C53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 b="1"/>
              <a:t>Need for Effective Detection Methods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9CCF2EC-956F-39A7-35ED-0DDE60515A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5043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077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8B9CB3-0764-2EB1-42A7-512E33C23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         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And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B02EA8-8072-190A-C20F-A37DFF35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229594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821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35A1-0110-4D6F-BC0E-DCDCB43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B05D9A1-5C36-49D4-8D83-8782DE1E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D2C8D16-C3E9-4377-B192-9F3B9A86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7D360B-84D3-77C9-2D88-E5139638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391" y="381000"/>
            <a:ext cx="10003218" cy="20574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sz="3400"/>
            </a:br>
            <a:r>
              <a:rPr lang="en-US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and Pre-trained Language   Models</a:t>
            </a:r>
            <a:br>
              <a:rPr lang="en-US" sz="3400"/>
            </a:br>
            <a:endParaRPr lang="en-US" sz="34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1262E5A-81CA-572D-9E8F-87AC624E4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520771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2298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76813-4CEE-408B-852D-3E51E30B1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F320A-0BD1-1169-D767-DC27D92050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0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A486C-7153-87A2-E520-5A21070F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Architecture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754D-F6B0-4E8B-BCBC-51B5E2863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6BE34B5-B2D6-49D5-B3B8-6E019E3E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B5FDAC2-DA09-40B0-9B3F-D874ECE96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DA13-D621-B157-1735-CFBCDF7B0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726538"/>
            <a:ext cx="4977905" cy="5017076"/>
          </a:xfrm>
        </p:spPr>
        <p:txBody>
          <a:bodyPr anchor="ctr">
            <a:normAutofit/>
          </a:bodyPr>
          <a:lstStyle/>
          <a:p>
            <a:endParaRPr lang="en-US" sz="18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Transformer architecture, introduced by Vaswani et al., has become a cornerstone in NLP for its ability to capture long-range dependencies in sequences without relying on recurrent or convolutional layers.</a:t>
            </a:r>
          </a:p>
          <a:p>
            <a:r>
              <a:rPr lang="en-U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like the self-attention mechanism, multi-head attention, and positional encoding enable Transformers to generate contextually rich representations of text, facilitating various NLP tasks.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8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3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9AF5CF-AE21-453A-8D3F-6D9FC64A1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8395" y="0"/>
            <a:ext cx="61813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FE9D1-E1F5-4971-5D7F-0AF511B3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7" y="744909"/>
            <a:ext cx="5481821" cy="38304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Architecture(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Vaswani et al.)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79AECD-175A-4F8E-98CE-F42417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4486F97-4C7D-4D9F-9D44-D94D553A4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DFF9E9-1483-4F2A-AC73-917348B9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88E5E80D-C52C-184A-9E5A-B54D018A9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205707" y="567942"/>
            <a:ext cx="3958925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8B91-2301-48DF-2BF0-E68A8CF3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GAN-BERT Integration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2AB623-C8BC-3F58-C20E-3E51CF350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42144"/>
              </p:ext>
            </p:extLst>
          </p:nvPr>
        </p:nvGraphicFramePr>
        <p:xfrm>
          <a:off x="458694" y="1949450"/>
          <a:ext cx="11274612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33102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12055</TotalTime>
  <Words>1643</Words>
  <Application>Microsoft Macintosh PowerPoint</Application>
  <PresentationFormat>Widescreen</PresentationFormat>
  <Paragraphs>272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Avenir Next LT Pro</vt:lpstr>
      <vt:lpstr>AvenirNext LT Pro Medium</vt:lpstr>
      <vt:lpstr>LMRoman12</vt:lpstr>
      <vt:lpstr>Sabon Next LT</vt:lpstr>
      <vt:lpstr>Söhne</vt:lpstr>
      <vt:lpstr>Times New Roman</vt:lpstr>
      <vt:lpstr>DappledVTI</vt:lpstr>
      <vt:lpstr>Title: Exploring Hybrid Models and GAN-Based Approaches for Automated Detection of Machine-Generated Text</vt:lpstr>
      <vt:lpstr>                       Introduction</vt:lpstr>
      <vt:lpstr>   Challenges Posed by Fake Content Dissemination</vt:lpstr>
      <vt:lpstr>Need for Effective Detection Methods</vt:lpstr>
      <vt:lpstr>          Literature Review And Background</vt:lpstr>
      <vt:lpstr> Transfer Learning and Pre-trained Language   Models </vt:lpstr>
      <vt:lpstr>Transformer Architecture</vt:lpstr>
      <vt:lpstr>Transformer Architecture(Vaswani et al.)</vt:lpstr>
      <vt:lpstr>                    GAN-BERT Integration</vt:lpstr>
      <vt:lpstr>  GAN-BERT Architecture(D. Croce et al.)</vt:lpstr>
      <vt:lpstr>Dataset Used (Binary Classification) </vt:lpstr>
      <vt:lpstr>                           Experiments</vt:lpstr>
      <vt:lpstr>PowerPoint Presentation</vt:lpstr>
      <vt:lpstr>PowerPoint Presentation</vt:lpstr>
      <vt:lpstr>PowerPoint Presentation</vt:lpstr>
      <vt:lpstr>                     Results And Discussions</vt:lpstr>
      <vt:lpstr>       Classic Models Results on DEV Data</vt:lpstr>
      <vt:lpstr>    Classic Models Results on Test Data </vt:lpstr>
      <vt:lpstr>   Accuracy Results on the Test/Dev Dataset  </vt:lpstr>
      <vt:lpstr>                                           Accuracy Of GAN-RoBERTa on the Test Dataset  </vt:lpstr>
      <vt:lpstr>                                           ML Models vs. Transformer </vt:lpstr>
      <vt:lpstr>PowerPoint Presentation</vt:lpstr>
      <vt:lpstr>                                 CONCLUSION AND FUTURE WORK  </vt:lpstr>
      <vt:lpstr>PowerPoint Presentation</vt:lpstr>
      <vt:lpstr>                                  References</vt:lpstr>
      <vt:lpstr>THANK YOU Dr. Jonathan Rusert Dr. Zesheng  Chen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"Exploring Hybrid Models and GAN-Based Approaches for Automated Detection of Machine-Generated Text"</dc:title>
  <dc:creator>Surbhi Sharma</dc:creator>
  <cp:lastModifiedBy>Surbhi Sharma</cp:lastModifiedBy>
  <cp:revision>12</cp:revision>
  <dcterms:created xsi:type="dcterms:W3CDTF">2024-04-08T19:57:55Z</dcterms:created>
  <dcterms:modified xsi:type="dcterms:W3CDTF">2025-06-30T17:02:02Z</dcterms:modified>
</cp:coreProperties>
</file>