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ECFFF-D778-45E5-89E2-F0F282F9468E}" type="doc">
      <dgm:prSet loTypeId="urn:microsoft.com/office/officeart/2005/8/layout/hierarchy3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882BC60-0432-44E6-B1A2-20D86F40342F}">
      <dgm:prSet phldrT="[Text]"/>
      <dgm:spPr/>
      <dgm:t>
        <a:bodyPr/>
        <a:lstStyle/>
        <a:p>
          <a:r>
            <a:rPr lang="en-US" dirty="0"/>
            <a:t>PC</a:t>
          </a:r>
          <a:endParaRPr lang="en-IN" dirty="0"/>
        </a:p>
      </dgm:t>
    </dgm:pt>
    <dgm:pt modelId="{E3828825-D47D-4909-918D-3C0984B9E2CD}" type="parTrans" cxnId="{CA7A1FA8-EA7B-4E5F-AB0D-588C57DE2698}">
      <dgm:prSet/>
      <dgm:spPr/>
      <dgm:t>
        <a:bodyPr/>
        <a:lstStyle/>
        <a:p>
          <a:endParaRPr lang="en-IN"/>
        </a:p>
      </dgm:t>
    </dgm:pt>
    <dgm:pt modelId="{79386F38-538E-44BB-93F7-64EF28168FD1}" type="sibTrans" cxnId="{CA7A1FA8-EA7B-4E5F-AB0D-588C57DE2698}">
      <dgm:prSet/>
      <dgm:spPr/>
      <dgm:t>
        <a:bodyPr/>
        <a:lstStyle/>
        <a:p>
          <a:endParaRPr lang="en-IN"/>
        </a:p>
      </dgm:t>
    </dgm:pt>
    <dgm:pt modelId="{5E21FE1D-7EBF-4BB0-86F7-A54BE07652B1}">
      <dgm:prSet phldrT="[Text]"/>
      <dgm:spPr/>
      <dgm:t>
        <a:bodyPr/>
        <a:lstStyle/>
        <a:p>
          <a:r>
            <a:rPr lang="en-US" dirty="0"/>
            <a:t>Desktop</a:t>
          </a:r>
          <a:endParaRPr lang="en-IN" dirty="0"/>
        </a:p>
      </dgm:t>
    </dgm:pt>
    <dgm:pt modelId="{FA85C68E-CD07-4759-8250-D9C365CD9E87}" type="parTrans" cxnId="{D122445E-A54C-4ED6-9136-59DE9C6772B8}">
      <dgm:prSet/>
      <dgm:spPr/>
      <dgm:t>
        <a:bodyPr/>
        <a:lstStyle/>
        <a:p>
          <a:endParaRPr lang="en-IN"/>
        </a:p>
      </dgm:t>
    </dgm:pt>
    <dgm:pt modelId="{640530E3-0C52-425D-B90F-C7DC9ABDA2BC}" type="sibTrans" cxnId="{D122445E-A54C-4ED6-9136-59DE9C6772B8}">
      <dgm:prSet/>
      <dgm:spPr/>
      <dgm:t>
        <a:bodyPr/>
        <a:lstStyle/>
        <a:p>
          <a:endParaRPr lang="en-IN"/>
        </a:p>
      </dgm:t>
    </dgm:pt>
    <dgm:pt modelId="{D1B40A85-8EB8-4F36-93FE-A0C7965B9F69}">
      <dgm:prSet phldrT="[Text]"/>
      <dgm:spPr/>
      <dgm:t>
        <a:bodyPr/>
        <a:lstStyle/>
        <a:p>
          <a:r>
            <a:rPr lang="en-US" dirty="0"/>
            <a:t>Business Laptop</a:t>
          </a:r>
          <a:endParaRPr lang="en-IN" dirty="0"/>
        </a:p>
      </dgm:t>
    </dgm:pt>
    <dgm:pt modelId="{5AA0CD91-7344-4342-9CE8-FC0359A7C36C}" type="parTrans" cxnId="{8E3E18C4-8578-4DB8-AAE6-225FED345BC3}">
      <dgm:prSet/>
      <dgm:spPr/>
      <dgm:t>
        <a:bodyPr/>
        <a:lstStyle/>
        <a:p>
          <a:endParaRPr lang="en-IN"/>
        </a:p>
      </dgm:t>
    </dgm:pt>
    <dgm:pt modelId="{EB707E61-6091-449B-9E6E-99F00679D445}" type="sibTrans" cxnId="{8E3E18C4-8578-4DB8-AAE6-225FED345BC3}">
      <dgm:prSet/>
      <dgm:spPr/>
      <dgm:t>
        <a:bodyPr/>
        <a:lstStyle/>
        <a:p>
          <a:endParaRPr lang="en-IN"/>
        </a:p>
      </dgm:t>
    </dgm:pt>
    <dgm:pt modelId="{3A802182-1CE0-409A-B565-274E343837BA}">
      <dgm:prSet phldrT="[Text]"/>
      <dgm:spPr/>
      <dgm:t>
        <a:bodyPr/>
        <a:lstStyle/>
        <a:p>
          <a:r>
            <a:rPr lang="en-US" dirty="0"/>
            <a:t>Personal Laptop</a:t>
          </a:r>
          <a:endParaRPr lang="en-IN" dirty="0"/>
        </a:p>
      </dgm:t>
    </dgm:pt>
    <dgm:pt modelId="{2DF90B76-B3DC-4849-A499-95159D2F1EAC}" type="parTrans" cxnId="{A47B1331-AD03-422B-AD77-84135B9CDD5D}">
      <dgm:prSet/>
      <dgm:spPr/>
      <dgm:t>
        <a:bodyPr/>
        <a:lstStyle/>
        <a:p>
          <a:endParaRPr lang="en-IN"/>
        </a:p>
      </dgm:t>
    </dgm:pt>
    <dgm:pt modelId="{0630918F-C29E-4B7F-8BD0-B7119602E049}" type="sibTrans" cxnId="{A47B1331-AD03-422B-AD77-84135B9CDD5D}">
      <dgm:prSet/>
      <dgm:spPr/>
      <dgm:t>
        <a:bodyPr/>
        <a:lstStyle/>
        <a:p>
          <a:endParaRPr lang="en-IN"/>
        </a:p>
      </dgm:t>
    </dgm:pt>
    <dgm:pt modelId="{ADF0F1C3-9CF0-4C1E-B41D-8A19120BE36B}">
      <dgm:prSet phldrT="[Text]"/>
      <dgm:spPr/>
      <dgm:t>
        <a:bodyPr/>
        <a:lstStyle/>
        <a:p>
          <a:r>
            <a:rPr lang="en-US" dirty="0"/>
            <a:t>Notebook</a:t>
          </a:r>
          <a:endParaRPr lang="en-IN" dirty="0"/>
        </a:p>
      </dgm:t>
    </dgm:pt>
    <dgm:pt modelId="{D3BDB3E2-B92F-4DCA-B02A-DA240EF9D42D}" type="parTrans" cxnId="{44512537-FB76-4A02-8AA1-D7A4850051A8}">
      <dgm:prSet/>
      <dgm:spPr/>
      <dgm:t>
        <a:bodyPr/>
        <a:lstStyle/>
        <a:p>
          <a:endParaRPr lang="en-IN"/>
        </a:p>
      </dgm:t>
    </dgm:pt>
    <dgm:pt modelId="{A583C589-4272-4AAB-BE95-74894FA6895F}" type="sibTrans" cxnId="{44512537-FB76-4A02-8AA1-D7A4850051A8}">
      <dgm:prSet/>
      <dgm:spPr/>
      <dgm:t>
        <a:bodyPr/>
        <a:lstStyle/>
        <a:p>
          <a:endParaRPr lang="en-IN"/>
        </a:p>
      </dgm:t>
    </dgm:pt>
    <dgm:pt modelId="{CD28CF51-6FAD-4517-A4A8-62058FDCCEA3}">
      <dgm:prSet phldrT="[Text]"/>
      <dgm:spPr/>
      <dgm:t>
        <a:bodyPr/>
        <a:lstStyle/>
        <a:p>
          <a:r>
            <a:rPr lang="en-US" dirty="0"/>
            <a:t>Gaming Laptop</a:t>
          </a:r>
          <a:endParaRPr lang="en-IN" dirty="0"/>
        </a:p>
      </dgm:t>
    </dgm:pt>
    <dgm:pt modelId="{901F8B32-A5DA-4576-96A0-C33D4DA49DF8}" type="parTrans" cxnId="{E38FB099-E028-4D24-9B12-4EFB5E986298}">
      <dgm:prSet/>
      <dgm:spPr/>
      <dgm:t>
        <a:bodyPr/>
        <a:lstStyle/>
        <a:p>
          <a:endParaRPr lang="en-IN"/>
        </a:p>
      </dgm:t>
    </dgm:pt>
    <dgm:pt modelId="{28E0AE5C-4CF8-43DA-98DA-DF3E46C4D7C6}" type="sibTrans" cxnId="{E38FB099-E028-4D24-9B12-4EFB5E986298}">
      <dgm:prSet/>
      <dgm:spPr/>
      <dgm:t>
        <a:bodyPr/>
        <a:lstStyle/>
        <a:p>
          <a:endParaRPr lang="en-IN"/>
        </a:p>
      </dgm:t>
    </dgm:pt>
    <dgm:pt modelId="{260713E5-94A1-4214-8738-89EE70EE1476}">
      <dgm:prSet phldrT="[Text]"/>
      <dgm:spPr/>
      <dgm:t>
        <a:bodyPr/>
        <a:lstStyle/>
        <a:p>
          <a:r>
            <a:rPr lang="en-US" dirty="0"/>
            <a:t>Business Laptop</a:t>
          </a:r>
          <a:endParaRPr lang="en-IN" dirty="0"/>
        </a:p>
      </dgm:t>
    </dgm:pt>
    <dgm:pt modelId="{B3E1336B-6C1E-4422-917C-DB1C395AAB6D}" type="parTrans" cxnId="{E7676FC7-F2D2-4766-9450-BB68D20BEBBD}">
      <dgm:prSet/>
      <dgm:spPr/>
      <dgm:t>
        <a:bodyPr/>
        <a:lstStyle/>
        <a:p>
          <a:endParaRPr lang="en-IN"/>
        </a:p>
      </dgm:t>
    </dgm:pt>
    <dgm:pt modelId="{03354B30-FF8C-4B79-9808-D35BF0D88269}" type="sibTrans" cxnId="{E7676FC7-F2D2-4766-9450-BB68D20BEBBD}">
      <dgm:prSet/>
      <dgm:spPr/>
      <dgm:t>
        <a:bodyPr/>
        <a:lstStyle/>
        <a:p>
          <a:endParaRPr lang="en-IN"/>
        </a:p>
      </dgm:t>
    </dgm:pt>
    <dgm:pt modelId="{65F2722D-C8BF-4C64-8B8C-8BCF6315A0A3}">
      <dgm:prSet phldrT="[Text]"/>
      <dgm:spPr/>
      <dgm:t>
        <a:bodyPr/>
        <a:lstStyle/>
        <a:p>
          <a:r>
            <a:rPr lang="en-US" dirty="0"/>
            <a:t>Personal Laptop</a:t>
          </a:r>
          <a:endParaRPr lang="en-IN" dirty="0"/>
        </a:p>
      </dgm:t>
    </dgm:pt>
    <dgm:pt modelId="{8F58E4BF-1DE9-4C98-B896-26C20ED52BF6}" type="parTrans" cxnId="{1E72B090-1963-4857-8066-F9748189A52F}">
      <dgm:prSet/>
      <dgm:spPr/>
      <dgm:t>
        <a:bodyPr/>
        <a:lstStyle/>
        <a:p>
          <a:endParaRPr lang="en-IN"/>
        </a:p>
      </dgm:t>
    </dgm:pt>
    <dgm:pt modelId="{4499A60A-011C-4DBA-AB91-7365671D182E}" type="sibTrans" cxnId="{1E72B090-1963-4857-8066-F9748189A52F}">
      <dgm:prSet/>
      <dgm:spPr/>
      <dgm:t>
        <a:bodyPr/>
        <a:lstStyle/>
        <a:p>
          <a:endParaRPr lang="en-IN"/>
        </a:p>
      </dgm:t>
    </dgm:pt>
    <dgm:pt modelId="{ACA27A54-089E-4F10-9EAB-069DB97F6C60}" type="pres">
      <dgm:prSet presAssocID="{365ECFFF-D778-45E5-89E2-F0F282F9468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76BC8D-D2E7-4C70-9554-F8559EF3F275}" type="pres">
      <dgm:prSet presAssocID="{8882BC60-0432-44E6-B1A2-20D86F40342F}" presName="root" presStyleCnt="0"/>
      <dgm:spPr/>
    </dgm:pt>
    <dgm:pt modelId="{F8DF49AC-47BC-4337-907F-4426D08B9D5B}" type="pres">
      <dgm:prSet presAssocID="{8882BC60-0432-44E6-B1A2-20D86F40342F}" presName="rootComposite" presStyleCnt="0"/>
      <dgm:spPr/>
    </dgm:pt>
    <dgm:pt modelId="{1C9247F4-B04D-42AC-B979-BB985C5D6AFE}" type="pres">
      <dgm:prSet presAssocID="{8882BC60-0432-44E6-B1A2-20D86F40342F}" presName="rootText" presStyleLbl="node1" presStyleIdx="0" presStyleCnt="1" custScaleX="46545" custScaleY="33568"/>
      <dgm:spPr/>
    </dgm:pt>
    <dgm:pt modelId="{D7C35FD3-B8D5-4C04-A786-9766CAC2FDB5}" type="pres">
      <dgm:prSet presAssocID="{8882BC60-0432-44E6-B1A2-20D86F40342F}" presName="rootConnector" presStyleLbl="node1" presStyleIdx="0" presStyleCnt="1"/>
      <dgm:spPr/>
    </dgm:pt>
    <dgm:pt modelId="{B4649289-4F8D-42A3-914D-1AAD10511077}" type="pres">
      <dgm:prSet presAssocID="{8882BC60-0432-44E6-B1A2-20D86F40342F}" presName="childShape" presStyleCnt="0"/>
      <dgm:spPr/>
    </dgm:pt>
    <dgm:pt modelId="{B12994C5-446A-4FBC-8EDC-A361E294F8D1}" type="pres">
      <dgm:prSet presAssocID="{FA85C68E-CD07-4759-8250-D9C365CD9E87}" presName="Name13" presStyleLbl="parChTrans1D2" presStyleIdx="0" presStyleCnt="2"/>
      <dgm:spPr/>
    </dgm:pt>
    <dgm:pt modelId="{C797B6DA-7C64-4DCA-AACA-175B4CA1919F}" type="pres">
      <dgm:prSet presAssocID="{5E21FE1D-7EBF-4BB0-86F7-A54BE07652B1}" presName="childText" presStyleLbl="bgAcc1" presStyleIdx="0" presStyleCnt="2" custScaleY="82150" custLinFactNeighborX="1465" custLinFactNeighborY="3277">
        <dgm:presLayoutVars>
          <dgm:bulletEnabled val="1"/>
        </dgm:presLayoutVars>
      </dgm:prSet>
      <dgm:spPr/>
    </dgm:pt>
    <dgm:pt modelId="{694AAE87-7C85-4DCD-A625-3F35A4CDD459}" type="pres">
      <dgm:prSet presAssocID="{D3BDB3E2-B92F-4DCA-B02A-DA240EF9D42D}" presName="Name13" presStyleLbl="parChTrans1D2" presStyleIdx="1" presStyleCnt="2"/>
      <dgm:spPr/>
    </dgm:pt>
    <dgm:pt modelId="{743249A3-8414-4DF1-A557-91797A51B75D}" type="pres">
      <dgm:prSet presAssocID="{ADF0F1C3-9CF0-4C1E-B41D-8A19120BE36B}" presName="childText" presStyleLbl="bgAcc1" presStyleIdx="1" presStyleCnt="2" custLinFactNeighborX="1343" custLinFactNeighborY="32228">
        <dgm:presLayoutVars>
          <dgm:bulletEnabled val="1"/>
        </dgm:presLayoutVars>
      </dgm:prSet>
      <dgm:spPr/>
    </dgm:pt>
  </dgm:ptLst>
  <dgm:cxnLst>
    <dgm:cxn modelId="{08D5310B-0C88-449B-AEFD-A33BBA35F8ED}" type="presOf" srcId="{8882BC60-0432-44E6-B1A2-20D86F40342F}" destId="{1C9247F4-B04D-42AC-B979-BB985C5D6AFE}" srcOrd="0" destOrd="0" presId="urn:microsoft.com/office/officeart/2005/8/layout/hierarchy3"/>
    <dgm:cxn modelId="{A42CA212-A150-45AB-A4FE-9D7E1033BC8B}" type="presOf" srcId="{65F2722D-C8BF-4C64-8B8C-8BCF6315A0A3}" destId="{743249A3-8414-4DF1-A557-91797A51B75D}" srcOrd="0" destOrd="3" presId="urn:microsoft.com/office/officeart/2005/8/layout/hierarchy3"/>
    <dgm:cxn modelId="{A47B1331-AD03-422B-AD77-84135B9CDD5D}" srcId="{5E21FE1D-7EBF-4BB0-86F7-A54BE07652B1}" destId="{3A802182-1CE0-409A-B565-274E343837BA}" srcOrd="1" destOrd="0" parTransId="{2DF90B76-B3DC-4849-A499-95159D2F1EAC}" sibTransId="{0630918F-C29E-4B7F-8BD0-B7119602E049}"/>
    <dgm:cxn modelId="{44512537-FB76-4A02-8AA1-D7A4850051A8}" srcId="{8882BC60-0432-44E6-B1A2-20D86F40342F}" destId="{ADF0F1C3-9CF0-4C1E-B41D-8A19120BE36B}" srcOrd="1" destOrd="0" parTransId="{D3BDB3E2-B92F-4DCA-B02A-DA240EF9D42D}" sibTransId="{A583C589-4272-4AAB-BE95-74894FA6895F}"/>
    <dgm:cxn modelId="{D122445E-A54C-4ED6-9136-59DE9C6772B8}" srcId="{8882BC60-0432-44E6-B1A2-20D86F40342F}" destId="{5E21FE1D-7EBF-4BB0-86F7-A54BE07652B1}" srcOrd="0" destOrd="0" parTransId="{FA85C68E-CD07-4759-8250-D9C365CD9E87}" sibTransId="{640530E3-0C52-425D-B90F-C7DC9ABDA2BC}"/>
    <dgm:cxn modelId="{9701B25E-BD51-42A4-B791-6D662222FE6B}" type="presOf" srcId="{D1B40A85-8EB8-4F36-93FE-A0C7965B9F69}" destId="{C797B6DA-7C64-4DCA-AACA-175B4CA1919F}" srcOrd="0" destOrd="1" presId="urn:microsoft.com/office/officeart/2005/8/layout/hierarchy3"/>
    <dgm:cxn modelId="{D2EE0769-EA74-4DE0-8D40-ED3E136B1575}" type="presOf" srcId="{260713E5-94A1-4214-8738-89EE70EE1476}" destId="{743249A3-8414-4DF1-A557-91797A51B75D}" srcOrd="0" destOrd="2" presId="urn:microsoft.com/office/officeart/2005/8/layout/hierarchy3"/>
    <dgm:cxn modelId="{33D91950-6116-4909-9BF4-BC34DE442D26}" type="presOf" srcId="{5E21FE1D-7EBF-4BB0-86F7-A54BE07652B1}" destId="{C797B6DA-7C64-4DCA-AACA-175B4CA1919F}" srcOrd="0" destOrd="0" presId="urn:microsoft.com/office/officeart/2005/8/layout/hierarchy3"/>
    <dgm:cxn modelId="{0365597D-DE84-4CFD-A5FA-D1BD530A5BB6}" type="presOf" srcId="{CD28CF51-6FAD-4517-A4A8-62058FDCCEA3}" destId="{743249A3-8414-4DF1-A557-91797A51B75D}" srcOrd="0" destOrd="1" presId="urn:microsoft.com/office/officeart/2005/8/layout/hierarchy3"/>
    <dgm:cxn modelId="{8C35F786-F9AE-441F-9F1A-9A102BB63BDA}" type="presOf" srcId="{3A802182-1CE0-409A-B565-274E343837BA}" destId="{C797B6DA-7C64-4DCA-AACA-175B4CA1919F}" srcOrd="0" destOrd="2" presId="urn:microsoft.com/office/officeart/2005/8/layout/hierarchy3"/>
    <dgm:cxn modelId="{1E72B090-1963-4857-8066-F9748189A52F}" srcId="{ADF0F1C3-9CF0-4C1E-B41D-8A19120BE36B}" destId="{65F2722D-C8BF-4C64-8B8C-8BCF6315A0A3}" srcOrd="2" destOrd="0" parTransId="{8F58E4BF-1DE9-4C98-B896-26C20ED52BF6}" sibTransId="{4499A60A-011C-4DBA-AB91-7365671D182E}"/>
    <dgm:cxn modelId="{E38FB099-E028-4D24-9B12-4EFB5E986298}" srcId="{ADF0F1C3-9CF0-4C1E-B41D-8A19120BE36B}" destId="{CD28CF51-6FAD-4517-A4A8-62058FDCCEA3}" srcOrd="0" destOrd="0" parTransId="{901F8B32-A5DA-4576-96A0-C33D4DA49DF8}" sibTransId="{28E0AE5C-4CF8-43DA-98DA-DF3E46C4D7C6}"/>
    <dgm:cxn modelId="{CA7A1FA8-EA7B-4E5F-AB0D-588C57DE2698}" srcId="{365ECFFF-D778-45E5-89E2-F0F282F9468E}" destId="{8882BC60-0432-44E6-B1A2-20D86F40342F}" srcOrd="0" destOrd="0" parTransId="{E3828825-D47D-4909-918D-3C0984B9E2CD}" sibTransId="{79386F38-538E-44BB-93F7-64EF28168FD1}"/>
    <dgm:cxn modelId="{1C6953A8-1DC8-472A-83A8-9FA2EEE5BA93}" type="presOf" srcId="{ADF0F1C3-9CF0-4C1E-B41D-8A19120BE36B}" destId="{743249A3-8414-4DF1-A557-91797A51B75D}" srcOrd="0" destOrd="0" presId="urn:microsoft.com/office/officeart/2005/8/layout/hierarchy3"/>
    <dgm:cxn modelId="{960357BC-C9FC-4D2E-838E-BB2488C130DD}" type="presOf" srcId="{365ECFFF-D778-45E5-89E2-F0F282F9468E}" destId="{ACA27A54-089E-4F10-9EAB-069DB97F6C60}" srcOrd="0" destOrd="0" presId="urn:microsoft.com/office/officeart/2005/8/layout/hierarchy3"/>
    <dgm:cxn modelId="{59D73FC3-2054-4D4D-B17E-D2491D0E364E}" type="presOf" srcId="{8882BC60-0432-44E6-B1A2-20D86F40342F}" destId="{D7C35FD3-B8D5-4C04-A786-9766CAC2FDB5}" srcOrd="1" destOrd="0" presId="urn:microsoft.com/office/officeart/2005/8/layout/hierarchy3"/>
    <dgm:cxn modelId="{EACF06C4-2513-42B4-82B3-D65465EED7FF}" type="presOf" srcId="{FA85C68E-CD07-4759-8250-D9C365CD9E87}" destId="{B12994C5-446A-4FBC-8EDC-A361E294F8D1}" srcOrd="0" destOrd="0" presId="urn:microsoft.com/office/officeart/2005/8/layout/hierarchy3"/>
    <dgm:cxn modelId="{8E3E18C4-8578-4DB8-AAE6-225FED345BC3}" srcId="{5E21FE1D-7EBF-4BB0-86F7-A54BE07652B1}" destId="{D1B40A85-8EB8-4F36-93FE-A0C7965B9F69}" srcOrd="0" destOrd="0" parTransId="{5AA0CD91-7344-4342-9CE8-FC0359A7C36C}" sibTransId="{EB707E61-6091-449B-9E6E-99F00679D445}"/>
    <dgm:cxn modelId="{E7676FC7-F2D2-4766-9450-BB68D20BEBBD}" srcId="{ADF0F1C3-9CF0-4C1E-B41D-8A19120BE36B}" destId="{260713E5-94A1-4214-8738-89EE70EE1476}" srcOrd="1" destOrd="0" parTransId="{B3E1336B-6C1E-4422-917C-DB1C395AAB6D}" sibTransId="{03354B30-FF8C-4B79-9808-D35BF0D88269}"/>
    <dgm:cxn modelId="{F0A9F9DD-1541-46F0-B563-622DA62C514F}" type="presOf" srcId="{D3BDB3E2-B92F-4DCA-B02A-DA240EF9D42D}" destId="{694AAE87-7C85-4DCD-A625-3F35A4CDD459}" srcOrd="0" destOrd="0" presId="urn:microsoft.com/office/officeart/2005/8/layout/hierarchy3"/>
    <dgm:cxn modelId="{1EE833F1-4F11-4812-A6E1-5C0EABEC649B}" type="presParOf" srcId="{ACA27A54-089E-4F10-9EAB-069DB97F6C60}" destId="{0776BC8D-D2E7-4C70-9554-F8559EF3F275}" srcOrd="0" destOrd="0" presId="urn:microsoft.com/office/officeart/2005/8/layout/hierarchy3"/>
    <dgm:cxn modelId="{E77521F0-0E7C-452B-A168-65ACDFF84481}" type="presParOf" srcId="{0776BC8D-D2E7-4C70-9554-F8559EF3F275}" destId="{F8DF49AC-47BC-4337-907F-4426D08B9D5B}" srcOrd="0" destOrd="0" presId="urn:microsoft.com/office/officeart/2005/8/layout/hierarchy3"/>
    <dgm:cxn modelId="{E1C039C1-A508-407E-A86C-E891F30ED690}" type="presParOf" srcId="{F8DF49AC-47BC-4337-907F-4426D08B9D5B}" destId="{1C9247F4-B04D-42AC-B979-BB985C5D6AFE}" srcOrd="0" destOrd="0" presId="urn:microsoft.com/office/officeart/2005/8/layout/hierarchy3"/>
    <dgm:cxn modelId="{06D50F9F-728A-4167-8808-5557C08D3B2C}" type="presParOf" srcId="{F8DF49AC-47BC-4337-907F-4426D08B9D5B}" destId="{D7C35FD3-B8D5-4C04-A786-9766CAC2FDB5}" srcOrd="1" destOrd="0" presId="urn:microsoft.com/office/officeart/2005/8/layout/hierarchy3"/>
    <dgm:cxn modelId="{29EA8908-3C67-4ED1-AFED-21C8181C248B}" type="presParOf" srcId="{0776BC8D-D2E7-4C70-9554-F8559EF3F275}" destId="{B4649289-4F8D-42A3-914D-1AAD10511077}" srcOrd="1" destOrd="0" presId="urn:microsoft.com/office/officeart/2005/8/layout/hierarchy3"/>
    <dgm:cxn modelId="{6A40721D-FE51-445C-9514-D989F9C4A42D}" type="presParOf" srcId="{B4649289-4F8D-42A3-914D-1AAD10511077}" destId="{B12994C5-446A-4FBC-8EDC-A361E294F8D1}" srcOrd="0" destOrd="0" presId="urn:microsoft.com/office/officeart/2005/8/layout/hierarchy3"/>
    <dgm:cxn modelId="{E5EDCBC7-F79C-41EF-9F6B-75D9C485BD1D}" type="presParOf" srcId="{B4649289-4F8D-42A3-914D-1AAD10511077}" destId="{C797B6DA-7C64-4DCA-AACA-175B4CA1919F}" srcOrd="1" destOrd="0" presId="urn:microsoft.com/office/officeart/2005/8/layout/hierarchy3"/>
    <dgm:cxn modelId="{8DF05C21-99C5-4C9E-97AE-F7CDC25B8C0C}" type="presParOf" srcId="{B4649289-4F8D-42A3-914D-1AAD10511077}" destId="{694AAE87-7C85-4DCD-A625-3F35A4CDD459}" srcOrd="2" destOrd="0" presId="urn:microsoft.com/office/officeart/2005/8/layout/hierarchy3"/>
    <dgm:cxn modelId="{45BFC43C-8711-4404-8681-5B7237DF5562}" type="presParOf" srcId="{B4649289-4F8D-42A3-914D-1AAD10511077}" destId="{743249A3-8414-4DF1-A557-91797A51B75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ECFFF-D778-45E5-89E2-F0F282F9468E}" type="doc">
      <dgm:prSet loTypeId="urn:microsoft.com/office/officeart/2005/8/layout/hierarchy3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882BC60-0432-44E6-B1A2-20D86F40342F}">
      <dgm:prSet phldrT="[Text]"/>
      <dgm:spPr/>
      <dgm:t>
        <a:bodyPr/>
        <a:lstStyle/>
        <a:p>
          <a:r>
            <a:rPr lang="en-US" dirty="0"/>
            <a:t>P&amp;A</a:t>
          </a:r>
          <a:endParaRPr lang="en-IN" dirty="0"/>
        </a:p>
      </dgm:t>
    </dgm:pt>
    <dgm:pt modelId="{E3828825-D47D-4909-918D-3C0984B9E2CD}" type="parTrans" cxnId="{CA7A1FA8-EA7B-4E5F-AB0D-588C57DE2698}">
      <dgm:prSet/>
      <dgm:spPr/>
      <dgm:t>
        <a:bodyPr/>
        <a:lstStyle/>
        <a:p>
          <a:endParaRPr lang="en-IN"/>
        </a:p>
      </dgm:t>
    </dgm:pt>
    <dgm:pt modelId="{79386F38-538E-44BB-93F7-64EF28168FD1}" type="sibTrans" cxnId="{CA7A1FA8-EA7B-4E5F-AB0D-588C57DE2698}">
      <dgm:prSet/>
      <dgm:spPr/>
      <dgm:t>
        <a:bodyPr/>
        <a:lstStyle/>
        <a:p>
          <a:endParaRPr lang="en-IN"/>
        </a:p>
      </dgm:t>
    </dgm:pt>
    <dgm:pt modelId="{5E21FE1D-7EBF-4BB0-86F7-A54BE07652B1}">
      <dgm:prSet phldrT="[Text]"/>
      <dgm:spPr/>
      <dgm:t>
        <a:bodyPr/>
        <a:lstStyle/>
        <a:p>
          <a:r>
            <a:rPr lang="en-US" dirty="0"/>
            <a:t>Peripherals</a:t>
          </a:r>
          <a:endParaRPr lang="en-IN" dirty="0"/>
        </a:p>
      </dgm:t>
    </dgm:pt>
    <dgm:pt modelId="{FA85C68E-CD07-4759-8250-D9C365CD9E87}" type="parTrans" cxnId="{D122445E-A54C-4ED6-9136-59DE9C6772B8}">
      <dgm:prSet/>
      <dgm:spPr/>
      <dgm:t>
        <a:bodyPr/>
        <a:lstStyle/>
        <a:p>
          <a:endParaRPr lang="en-IN"/>
        </a:p>
      </dgm:t>
    </dgm:pt>
    <dgm:pt modelId="{640530E3-0C52-425D-B90F-C7DC9ABDA2BC}" type="sibTrans" cxnId="{D122445E-A54C-4ED6-9136-59DE9C6772B8}">
      <dgm:prSet/>
      <dgm:spPr/>
      <dgm:t>
        <a:bodyPr/>
        <a:lstStyle/>
        <a:p>
          <a:endParaRPr lang="en-IN"/>
        </a:p>
      </dgm:t>
    </dgm:pt>
    <dgm:pt modelId="{3A802182-1CE0-409A-B565-274E343837BA}">
      <dgm:prSet phldrT="[Text]"/>
      <dgm:spPr/>
      <dgm:t>
        <a:bodyPr/>
        <a:lstStyle/>
        <a:p>
          <a:r>
            <a:rPr lang="en-US" dirty="0"/>
            <a:t>Graphics Card</a:t>
          </a:r>
          <a:endParaRPr lang="en-IN" dirty="0"/>
        </a:p>
      </dgm:t>
    </dgm:pt>
    <dgm:pt modelId="{2DF90B76-B3DC-4849-A499-95159D2F1EAC}" type="parTrans" cxnId="{A47B1331-AD03-422B-AD77-84135B9CDD5D}">
      <dgm:prSet/>
      <dgm:spPr/>
      <dgm:t>
        <a:bodyPr/>
        <a:lstStyle/>
        <a:p>
          <a:endParaRPr lang="en-IN"/>
        </a:p>
      </dgm:t>
    </dgm:pt>
    <dgm:pt modelId="{0630918F-C29E-4B7F-8BD0-B7119602E049}" type="sibTrans" cxnId="{A47B1331-AD03-422B-AD77-84135B9CDD5D}">
      <dgm:prSet/>
      <dgm:spPr/>
      <dgm:t>
        <a:bodyPr/>
        <a:lstStyle/>
        <a:p>
          <a:endParaRPr lang="en-IN"/>
        </a:p>
      </dgm:t>
    </dgm:pt>
    <dgm:pt modelId="{ADF0F1C3-9CF0-4C1E-B41D-8A19120BE36B}">
      <dgm:prSet phldrT="[Text]"/>
      <dgm:spPr/>
      <dgm:t>
        <a:bodyPr/>
        <a:lstStyle/>
        <a:p>
          <a:r>
            <a:rPr lang="en-US" dirty="0"/>
            <a:t>Accessories</a:t>
          </a:r>
          <a:endParaRPr lang="en-IN" dirty="0"/>
        </a:p>
      </dgm:t>
    </dgm:pt>
    <dgm:pt modelId="{D3BDB3E2-B92F-4DCA-B02A-DA240EF9D42D}" type="parTrans" cxnId="{44512537-FB76-4A02-8AA1-D7A4850051A8}">
      <dgm:prSet/>
      <dgm:spPr/>
      <dgm:t>
        <a:bodyPr/>
        <a:lstStyle/>
        <a:p>
          <a:endParaRPr lang="en-IN"/>
        </a:p>
      </dgm:t>
    </dgm:pt>
    <dgm:pt modelId="{A583C589-4272-4AAB-BE95-74894FA6895F}" type="sibTrans" cxnId="{44512537-FB76-4A02-8AA1-D7A4850051A8}">
      <dgm:prSet/>
      <dgm:spPr/>
      <dgm:t>
        <a:bodyPr/>
        <a:lstStyle/>
        <a:p>
          <a:endParaRPr lang="en-IN"/>
        </a:p>
      </dgm:t>
    </dgm:pt>
    <dgm:pt modelId="{260713E5-94A1-4214-8738-89EE70EE1476}">
      <dgm:prSet phldrT="[Text]"/>
      <dgm:spPr/>
      <dgm:t>
        <a:bodyPr/>
        <a:lstStyle/>
        <a:p>
          <a:r>
            <a:rPr lang="en-US" dirty="0"/>
            <a:t>Batteries</a:t>
          </a:r>
          <a:endParaRPr lang="en-IN" dirty="0"/>
        </a:p>
      </dgm:t>
    </dgm:pt>
    <dgm:pt modelId="{B3E1336B-6C1E-4422-917C-DB1C395AAB6D}" type="parTrans" cxnId="{E7676FC7-F2D2-4766-9450-BB68D20BEBBD}">
      <dgm:prSet/>
      <dgm:spPr/>
      <dgm:t>
        <a:bodyPr/>
        <a:lstStyle/>
        <a:p>
          <a:endParaRPr lang="en-IN"/>
        </a:p>
      </dgm:t>
    </dgm:pt>
    <dgm:pt modelId="{03354B30-FF8C-4B79-9808-D35BF0D88269}" type="sibTrans" cxnId="{E7676FC7-F2D2-4766-9450-BB68D20BEBBD}">
      <dgm:prSet/>
      <dgm:spPr/>
      <dgm:t>
        <a:bodyPr/>
        <a:lstStyle/>
        <a:p>
          <a:endParaRPr lang="en-IN"/>
        </a:p>
      </dgm:t>
    </dgm:pt>
    <dgm:pt modelId="{617873C6-D1D1-4488-A254-738D689924E9}">
      <dgm:prSet phldrT="[Text]"/>
      <dgm:spPr/>
      <dgm:t>
        <a:bodyPr/>
        <a:lstStyle/>
        <a:p>
          <a:r>
            <a:rPr lang="en-US" dirty="0"/>
            <a:t>Motherboard</a:t>
          </a:r>
          <a:endParaRPr lang="en-IN" dirty="0"/>
        </a:p>
      </dgm:t>
    </dgm:pt>
    <dgm:pt modelId="{48B1A07D-1A60-492E-9BA1-90ECF97EF73E}" type="parTrans" cxnId="{E0BEAAEB-579D-4B37-A82B-E11C92FDB403}">
      <dgm:prSet/>
      <dgm:spPr/>
      <dgm:t>
        <a:bodyPr/>
        <a:lstStyle/>
        <a:p>
          <a:endParaRPr lang="en-IN"/>
        </a:p>
      </dgm:t>
    </dgm:pt>
    <dgm:pt modelId="{D4120E27-7AD8-4ECC-9D13-9F325A938298}" type="sibTrans" cxnId="{E0BEAAEB-579D-4B37-A82B-E11C92FDB403}">
      <dgm:prSet/>
      <dgm:spPr/>
      <dgm:t>
        <a:bodyPr/>
        <a:lstStyle/>
        <a:p>
          <a:endParaRPr lang="en-IN"/>
        </a:p>
      </dgm:t>
    </dgm:pt>
    <dgm:pt modelId="{EB204999-1DB1-413B-8DE0-7D7233E24B22}">
      <dgm:prSet phldrT="[Text]"/>
      <dgm:spPr/>
      <dgm:t>
        <a:bodyPr/>
        <a:lstStyle/>
        <a:p>
          <a:r>
            <a:rPr lang="en-US" dirty="0"/>
            <a:t>Internal HDD</a:t>
          </a:r>
          <a:endParaRPr lang="en-IN" dirty="0"/>
        </a:p>
      </dgm:t>
    </dgm:pt>
    <dgm:pt modelId="{D9384CF1-904A-4C2E-82CF-8F422A5273E5}" type="parTrans" cxnId="{70997046-8438-417D-83F3-1896F18E8E8B}">
      <dgm:prSet/>
      <dgm:spPr/>
      <dgm:t>
        <a:bodyPr/>
        <a:lstStyle/>
        <a:p>
          <a:endParaRPr lang="en-IN"/>
        </a:p>
      </dgm:t>
    </dgm:pt>
    <dgm:pt modelId="{5EEF7F81-E7FB-4153-A845-E25A2C8729D6}" type="sibTrans" cxnId="{70997046-8438-417D-83F3-1896F18E8E8B}">
      <dgm:prSet/>
      <dgm:spPr/>
      <dgm:t>
        <a:bodyPr/>
        <a:lstStyle/>
        <a:p>
          <a:endParaRPr lang="en-IN"/>
        </a:p>
      </dgm:t>
    </dgm:pt>
    <dgm:pt modelId="{C0229C2A-10D1-456A-88BD-F64238446083}">
      <dgm:prSet phldrT="[Text]"/>
      <dgm:spPr/>
      <dgm:t>
        <a:bodyPr/>
        <a:lstStyle/>
        <a:p>
          <a:r>
            <a:rPr lang="en-US" dirty="0"/>
            <a:t>Processors</a:t>
          </a:r>
          <a:endParaRPr lang="en-IN" dirty="0"/>
        </a:p>
      </dgm:t>
    </dgm:pt>
    <dgm:pt modelId="{DE86A0E9-311D-437B-B69A-F0AE93CB6091}" type="parTrans" cxnId="{BDBBCE08-AFD5-4A50-AAA0-91532B39653A}">
      <dgm:prSet/>
      <dgm:spPr/>
      <dgm:t>
        <a:bodyPr/>
        <a:lstStyle/>
        <a:p>
          <a:endParaRPr lang="en-IN"/>
        </a:p>
      </dgm:t>
    </dgm:pt>
    <dgm:pt modelId="{67BBEBDB-B70C-4909-9B7C-C30D8B68326F}" type="sibTrans" cxnId="{BDBBCE08-AFD5-4A50-AAA0-91532B39653A}">
      <dgm:prSet/>
      <dgm:spPr/>
      <dgm:t>
        <a:bodyPr/>
        <a:lstStyle/>
        <a:p>
          <a:endParaRPr lang="en-IN"/>
        </a:p>
      </dgm:t>
    </dgm:pt>
    <dgm:pt modelId="{3805CD04-0867-49D8-96B5-A4B948A91FA8}">
      <dgm:prSet phldrT="[Text]"/>
      <dgm:spPr/>
      <dgm:t>
        <a:bodyPr/>
        <a:lstStyle/>
        <a:p>
          <a:r>
            <a:rPr lang="en-US"/>
            <a:t>Keyboard</a:t>
          </a:r>
          <a:endParaRPr lang="en-IN" dirty="0"/>
        </a:p>
      </dgm:t>
    </dgm:pt>
    <dgm:pt modelId="{B2BEB84C-BEEB-4EFD-8DC6-5661C871ABD0}" type="parTrans" cxnId="{C25B344E-78E0-40AC-A495-933122613847}">
      <dgm:prSet/>
      <dgm:spPr/>
      <dgm:t>
        <a:bodyPr/>
        <a:lstStyle/>
        <a:p>
          <a:endParaRPr lang="en-IN"/>
        </a:p>
      </dgm:t>
    </dgm:pt>
    <dgm:pt modelId="{91D1D160-BC2F-4483-A53F-66B638C2C129}" type="sibTrans" cxnId="{C25B344E-78E0-40AC-A495-933122613847}">
      <dgm:prSet/>
      <dgm:spPr/>
      <dgm:t>
        <a:bodyPr/>
        <a:lstStyle/>
        <a:p>
          <a:endParaRPr lang="en-IN"/>
        </a:p>
      </dgm:t>
    </dgm:pt>
    <dgm:pt modelId="{26120074-D3EE-4383-9F7F-EC1F98256678}">
      <dgm:prSet phldrT="[Text]"/>
      <dgm:spPr/>
      <dgm:t>
        <a:bodyPr/>
        <a:lstStyle/>
        <a:p>
          <a:r>
            <a:rPr lang="en-US" dirty="0"/>
            <a:t>Mouse</a:t>
          </a:r>
          <a:endParaRPr lang="en-IN" dirty="0"/>
        </a:p>
      </dgm:t>
    </dgm:pt>
    <dgm:pt modelId="{EF62E5FB-5AFB-4A73-B28F-650B718E263F}" type="parTrans" cxnId="{3ACB49C8-535F-447E-A495-0CA94F55807E}">
      <dgm:prSet/>
      <dgm:spPr/>
      <dgm:t>
        <a:bodyPr/>
        <a:lstStyle/>
        <a:p>
          <a:endParaRPr lang="en-IN"/>
        </a:p>
      </dgm:t>
    </dgm:pt>
    <dgm:pt modelId="{A0835CEE-8B51-431B-95D7-834F48DD13DC}" type="sibTrans" cxnId="{3ACB49C8-535F-447E-A495-0CA94F55807E}">
      <dgm:prSet/>
      <dgm:spPr/>
      <dgm:t>
        <a:bodyPr/>
        <a:lstStyle/>
        <a:p>
          <a:endParaRPr lang="en-IN"/>
        </a:p>
      </dgm:t>
    </dgm:pt>
    <dgm:pt modelId="{95D520EE-3F4E-4EE5-85E2-BD80333F4E68}" type="pres">
      <dgm:prSet presAssocID="{365ECFFF-D778-45E5-89E2-F0F282F9468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3E044D-9E7B-4224-9181-6C01AB23394C}" type="pres">
      <dgm:prSet presAssocID="{8882BC60-0432-44E6-B1A2-20D86F40342F}" presName="root" presStyleCnt="0"/>
      <dgm:spPr/>
    </dgm:pt>
    <dgm:pt modelId="{3D30D177-BFB6-4148-B8EA-5BD124761CD6}" type="pres">
      <dgm:prSet presAssocID="{8882BC60-0432-44E6-B1A2-20D86F40342F}" presName="rootComposite" presStyleCnt="0"/>
      <dgm:spPr/>
    </dgm:pt>
    <dgm:pt modelId="{BD786F29-6CAC-416D-A238-E18490C98CD5}" type="pres">
      <dgm:prSet presAssocID="{8882BC60-0432-44E6-B1A2-20D86F40342F}" presName="rootText" presStyleLbl="node1" presStyleIdx="0" presStyleCnt="1" custScaleX="43321" custScaleY="33322"/>
      <dgm:spPr/>
    </dgm:pt>
    <dgm:pt modelId="{4C462E31-5783-41A3-B66D-FB7787F70BBE}" type="pres">
      <dgm:prSet presAssocID="{8882BC60-0432-44E6-B1A2-20D86F40342F}" presName="rootConnector" presStyleLbl="node1" presStyleIdx="0" presStyleCnt="1"/>
      <dgm:spPr/>
    </dgm:pt>
    <dgm:pt modelId="{C7FAEC9D-3690-4B2B-8D68-24EBA5FFD04C}" type="pres">
      <dgm:prSet presAssocID="{8882BC60-0432-44E6-B1A2-20D86F40342F}" presName="childShape" presStyleCnt="0"/>
      <dgm:spPr/>
    </dgm:pt>
    <dgm:pt modelId="{92A70278-D5CD-4D0A-8E1D-6D4C4BC8DBF2}" type="pres">
      <dgm:prSet presAssocID="{FA85C68E-CD07-4759-8250-D9C365CD9E87}" presName="Name13" presStyleLbl="parChTrans1D2" presStyleIdx="0" presStyleCnt="2"/>
      <dgm:spPr/>
    </dgm:pt>
    <dgm:pt modelId="{496C0FCD-FA9F-44FC-9A4E-7B98A4D79CF3}" type="pres">
      <dgm:prSet presAssocID="{5E21FE1D-7EBF-4BB0-86F7-A54BE07652B1}" presName="childText" presStyleLbl="bgAcc1" presStyleIdx="0" presStyleCnt="2">
        <dgm:presLayoutVars>
          <dgm:bulletEnabled val="1"/>
        </dgm:presLayoutVars>
      </dgm:prSet>
      <dgm:spPr/>
    </dgm:pt>
    <dgm:pt modelId="{09184AAF-0BD7-42D4-898C-1A651E2ABBEA}" type="pres">
      <dgm:prSet presAssocID="{D3BDB3E2-B92F-4DCA-B02A-DA240EF9D42D}" presName="Name13" presStyleLbl="parChTrans1D2" presStyleIdx="1" presStyleCnt="2"/>
      <dgm:spPr/>
    </dgm:pt>
    <dgm:pt modelId="{752306CF-5720-46BA-8192-593DAC4AB1EB}" type="pres">
      <dgm:prSet presAssocID="{ADF0F1C3-9CF0-4C1E-B41D-8A19120BE36B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BDBBCE08-AFD5-4A50-AAA0-91532B39653A}" srcId="{5E21FE1D-7EBF-4BB0-86F7-A54BE07652B1}" destId="{C0229C2A-10D1-456A-88BD-F64238446083}" srcOrd="3" destOrd="0" parTransId="{DE86A0E9-311D-437B-B69A-F0AE93CB6091}" sibTransId="{67BBEBDB-B70C-4909-9B7C-C30D8B68326F}"/>
    <dgm:cxn modelId="{A7FD1318-5AFC-46FF-8781-45E9135113DB}" type="presOf" srcId="{26120074-D3EE-4383-9F7F-EC1F98256678}" destId="{752306CF-5720-46BA-8192-593DAC4AB1EB}" srcOrd="0" destOrd="3" presId="urn:microsoft.com/office/officeart/2005/8/layout/hierarchy3"/>
    <dgm:cxn modelId="{C6E07327-5211-4A96-A57C-ED4003ADA70C}" type="presOf" srcId="{8882BC60-0432-44E6-B1A2-20D86F40342F}" destId="{4C462E31-5783-41A3-B66D-FB7787F70BBE}" srcOrd="1" destOrd="0" presId="urn:microsoft.com/office/officeart/2005/8/layout/hierarchy3"/>
    <dgm:cxn modelId="{A47B1331-AD03-422B-AD77-84135B9CDD5D}" srcId="{5E21FE1D-7EBF-4BB0-86F7-A54BE07652B1}" destId="{3A802182-1CE0-409A-B565-274E343837BA}" srcOrd="0" destOrd="0" parTransId="{2DF90B76-B3DC-4849-A499-95159D2F1EAC}" sibTransId="{0630918F-C29E-4B7F-8BD0-B7119602E049}"/>
    <dgm:cxn modelId="{44512537-FB76-4A02-8AA1-D7A4850051A8}" srcId="{8882BC60-0432-44E6-B1A2-20D86F40342F}" destId="{ADF0F1C3-9CF0-4C1E-B41D-8A19120BE36B}" srcOrd="1" destOrd="0" parTransId="{D3BDB3E2-B92F-4DCA-B02A-DA240EF9D42D}" sibTransId="{A583C589-4272-4AAB-BE95-74894FA6895F}"/>
    <dgm:cxn modelId="{98C8065E-61C3-4E79-BA41-9771CC138EB6}" type="presOf" srcId="{5E21FE1D-7EBF-4BB0-86F7-A54BE07652B1}" destId="{496C0FCD-FA9F-44FC-9A4E-7B98A4D79CF3}" srcOrd="0" destOrd="0" presId="urn:microsoft.com/office/officeart/2005/8/layout/hierarchy3"/>
    <dgm:cxn modelId="{D122445E-A54C-4ED6-9136-59DE9C6772B8}" srcId="{8882BC60-0432-44E6-B1A2-20D86F40342F}" destId="{5E21FE1D-7EBF-4BB0-86F7-A54BE07652B1}" srcOrd="0" destOrd="0" parTransId="{FA85C68E-CD07-4759-8250-D9C365CD9E87}" sibTransId="{640530E3-0C52-425D-B90F-C7DC9ABDA2BC}"/>
    <dgm:cxn modelId="{70997046-8438-417D-83F3-1896F18E8E8B}" srcId="{5E21FE1D-7EBF-4BB0-86F7-A54BE07652B1}" destId="{EB204999-1DB1-413B-8DE0-7D7233E24B22}" srcOrd="1" destOrd="0" parTransId="{D9384CF1-904A-4C2E-82CF-8F422A5273E5}" sibTransId="{5EEF7F81-E7FB-4153-A845-E25A2C8729D6}"/>
    <dgm:cxn modelId="{C25B344E-78E0-40AC-A495-933122613847}" srcId="{ADF0F1C3-9CF0-4C1E-B41D-8A19120BE36B}" destId="{3805CD04-0867-49D8-96B5-A4B948A91FA8}" srcOrd="1" destOrd="0" parTransId="{B2BEB84C-BEEB-4EFD-8DC6-5661C871ABD0}" sibTransId="{91D1D160-BC2F-4483-A53F-66B638C2C129}"/>
    <dgm:cxn modelId="{EBDDC072-52AA-40E9-B40B-146EA5E9F984}" type="presOf" srcId="{260713E5-94A1-4214-8738-89EE70EE1476}" destId="{752306CF-5720-46BA-8192-593DAC4AB1EB}" srcOrd="0" destOrd="1" presId="urn:microsoft.com/office/officeart/2005/8/layout/hierarchy3"/>
    <dgm:cxn modelId="{E4B1D653-18C7-4C72-8D40-2E5D4898E596}" type="presOf" srcId="{C0229C2A-10D1-456A-88BD-F64238446083}" destId="{496C0FCD-FA9F-44FC-9A4E-7B98A4D79CF3}" srcOrd="0" destOrd="4" presId="urn:microsoft.com/office/officeart/2005/8/layout/hierarchy3"/>
    <dgm:cxn modelId="{E619287A-123E-424A-BAEC-4863D5D3B170}" type="presOf" srcId="{8882BC60-0432-44E6-B1A2-20D86F40342F}" destId="{BD786F29-6CAC-416D-A238-E18490C98CD5}" srcOrd="0" destOrd="0" presId="urn:microsoft.com/office/officeart/2005/8/layout/hierarchy3"/>
    <dgm:cxn modelId="{2E98AC80-C83E-4FDB-AD26-6D5D6A9777FF}" type="presOf" srcId="{3A802182-1CE0-409A-B565-274E343837BA}" destId="{496C0FCD-FA9F-44FC-9A4E-7B98A4D79CF3}" srcOrd="0" destOrd="1" presId="urn:microsoft.com/office/officeart/2005/8/layout/hierarchy3"/>
    <dgm:cxn modelId="{91B37A90-3FFF-47DC-93F4-0BC78CA820B9}" type="presOf" srcId="{D3BDB3E2-B92F-4DCA-B02A-DA240EF9D42D}" destId="{09184AAF-0BD7-42D4-898C-1A651E2ABBEA}" srcOrd="0" destOrd="0" presId="urn:microsoft.com/office/officeart/2005/8/layout/hierarchy3"/>
    <dgm:cxn modelId="{691C389F-AB8D-450B-BB03-4B6304BCC89F}" type="presOf" srcId="{ADF0F1C3-9CF0-4C1E-B41D-8A19120BE36B}" destId="{752306CF-5720-46BA-8192-593DAC4AB1EB}" srcOrd="0" destOrd="0" presId="urn:microsoft.com/office/officeart/2005/8/layout/hierarchy3"/>
    <dgm:cxn modelId="{CA7A1FA8-EA7B-4E5F-AB0D-588C57DE2698}" srcId="{365ECFFF-D778-45E5-89E2-F0F282F9468E}" destId="{8882BC60-0432-44E6-B1A2-20D86F40342F}" srcOrd="0" destOrd="0" parTransId="{E3828825-D47D-4909-918D-3C0984B9E2CD}" sibTransId="{79386F38-538E-44BB-93F7-64EF28168FD1}"/>
    <dgm:cxn modelId="{68BF41AE-B3FB-4969-A013-667F1D2F4E5B}" type="presOf" srcId="{365ECFFF-D778-45E5-89E2-F0F282F9468E}" destId="{95D520EE-3F4E-4EE5-85E2-BD80333F4E68}" srcOrd="0" destOrd="0" presId="urn:microsoft.com/office/officeart/2005/8/layout/hierarchy3"/>
    <dgm:cxn modelId="{E7676FC7-F2D2-4766-9450-BB68D20BEBBD}" srcId="{ADF0F1C3-9CF0-4C1E-B41D-8A19120BE36B}" destId="{260713E5-94A1-4214-8738-89EE70EE1476}" srcOrd="0" destOrd="0" parTransId="{B3E1336B-6C1E-4422-917C-DB1C395AAB6D}" sibTransId="{03354B30-FF8C-4B79-9808-D35BF0D88269}"/>
    <dgm:cxn modelId="{CEFC9DC7-5C77-4276-9ECD-860EA9402D8A}" type="presOf" srcId="{FA85C68E-CD07-4759-8250-D9C365CD9E87}" destId="{92A70278-D5CD-4D0A-8E1D-6D4C4BC8DBF2}" srcOrd="0" destOrd="0" presId="urn:microsoft.com/office/officeart/2005/8/layout/hierarchy3"/>
    <dgm:cxn modelId="{3ACB49C8-535F-447E-A495-0CA94F55807E}" srcId="{ADF0F1C3-9CF0-4C1E-B41D-8A19120BE36B}" destId="{26120074-D3EE-4383-9F7F-EC1F98256678}" srcOrd="2" destOrd="0" parTransId="{EF62E5FB-5AFB-4A73-B28F-650B718E263F}" sibTransId="{A0835CEE-8B51-431B-95D7-834F48DD13DC}"/>
    <dgm:cxn modelId="{F0A67AD2-5FEA-471C-A5ED-81E613B6AD29}" type="presOf" srcId="{617873C6-D1D1-4488-A254-738D689924E9}" destId="{496C0FCD-FA9F-44FC-9A4E-7B98A4D79CF3}" srcOrd="0" destOrd="3" presId="urn:microsoft.com/office/officeart/2005/8/layout/hierarchy3"/>
    <dgm:cxn modelId="{6F1A58DB-076A-4C4A-852C-003182BBFD11}" type="presOf" srcId="{EB204999-1DB1-413B-8DE0-7D7233E24B22}" destId="{496C0FCD-FA9F-44FC-9A4E-7B98A4D79CF3}" srcOrd="0" destOrd="2" presId="urn:microsoft.com/office/officeart/2005/8/layout/hierarchy3"/>
    <dgm:cxn modelId="{7B8026E2-B769-43B8-BA53-A34F5E3F43EF}" type="presOf" srcId="{3805CD04-0867-49D8-96B5-A4B948A91FA8}" destId="{752306CF-5720-46BA-8192-593DAC4AB1EB}" srcOrd="0" destOrd="2" presId="urn:microsoft.com/office/officeart/2005/8/layout/hierarchy3"/>
    <dgm:cxn modelId="{E0BEAAEB-579D-4B37-A82B-E11C92FDB403}" srcId="{5E21FE1D-7EBF-4BB0-86F7-A54BE07652B1}" destId="{617873C6-D1D1-4488-A254-738D689924E9}" srcOrd="2" destOrd="0" parTransId="{48B1A07D-1A60-492E-9BA1-90ECF97EF73E}" sibTransId="{D4120E27-7AD8-4ECC-9D13-9F325A938298}"/>
    <dgm:cxn modelId="{4527FB70-7A80-4F35-BAEA-6845A60F6468}" type="presParOf" srcId="{95D520EE-3F4E-4EE5-85E2-BD80333F4E68}" destId="{383E044D-9E7B-4224-9181-6C01AB23394C}" srcOrd="0" destOrd="0" presId="urn:microsoft.com/office/officeart/2005/8/layout/hierarchy3"/>
    <dgm:cxn modelId="{8AC0D3A2-754A-4BD3-ADE1-0A736E2E5201}" type="presParOf" srcId="{383E044D-9E7B-4224-9181-6C01AB23394C}" destId="{3D30D177-BFB6-4148-B8EA-5BD124761CD6}" srcOrd="0" destOrd="0" presId="urn:microsoft.com/office/officeart/2005/8/layout/hierarchy3"/>
    <dgm:cxn modelId="{107B0F55-6720-47A1-BBB6-6FF3C8DBAC89}" type="presParOf" srcId="{3D30D177-BFB6-4148-B8EA-5BD124761CD6}" destId="{BD786F29-6CAC-416D-A238-E18490C98CD5}" srcOrd="0" destOrd="0" presId="urn:microsoft.com/office/officeart/2005/8/layout/hierarchy3"/>
    <dgm:cxn modelId="{C12E7021-1C7F-470E-8D0E-679CA06D8E46}" type="presParOf" srcId="{3D30D177-BFB6-4148-B8EA-5BD124761CD6}" destId="{4C462E31-5783-41A3-B66D-FB7787F70BBE}" srcOrd="1" destOrd="0" presId="urn:microsoft.com/office/officeart/2005/8/layout/hierarchy3"/>
    <dgm:cxn modelId="{53A5D292-E33F-4231-8536-895A8D697B54}" type="presParOf" srcId="{383E044D-9E7B-4224-9181-6C01AB23394C}" destId="{C7FAEC9D-3690-4B2B-8D68-24EBA5FFD04C}" srcOrd="1" destOrd="0" presId="urn:microsoft.com/office/officeart/2005/8/layout/hierarchy3"/>
    <dgm:cxn modelId="{DBC64163-77E5-4726-BA8A-D2388D61AAC6}" type="presParOf" srcId="{C7FAEC9D-3690-4B2B-8D68-24EBA5FFD04C}" destId="{92A70278-D5CD-4D0A-8E1D-6D4C4BC8DBF2}" srcOrd="0" destOrd="0" presId="urn:microsoft.com/office/officeart/2005/8/layout/hierarchy3"/>
    <dgm:cxn modelId="{6512B035-7EBC-47F3-9110-10A247358797}" type="presParOf" srcId="{C7FAEC9D-3690-4B2B-8D68-24EBA5FFD04C}" destId="{496C0FCD-FA9F-44FC-9A4E-7B98A4D79CF3}" srcOrd="1" destOrd="0" presId="urn:microsoft.com/office/officeart/2005/8/layout/hierarchy3"/>
    <dgm:cxn modelId="{930C1EC9-3005-4FDD-AA69-96B0533116EC}" type="presParOf" srcId="{C7FAEC9D-3690-4B2B-8D68-24EBA5FFD04C}" destId="{09184AAF-0BD7-42D4-898C-1A651E2ABBEA}" srcOrd="2" destOrd="0" presId="urn:microsoft.com/office/officeart/2005/8/layout/hierarchy3"/>
    <dgm:cxn modelId="{44073E72-4926-4612-B22F-70054B57AA38}" type="presParOf" srcId="{C7FAEC9D-3690-4B2B-8D68-24EBA5FFD04C}" destId="{752306CF-5720-46BA-8192-593DAC4AB1E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5ECFFF-D778-45E5-89E2-F0F282F9468E}" type="doc">
      <dgm:prSet loTypeId="urn:microsoft.com/office/officeart/2005/8/layout/hierarchy3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882BC60-0432-44E6-B1A2-20D86F40342F}">
      <dgm:prSet phldrT="[Text]" custT="1"/>
      <dgm:spPr/>
      <dgm:t>
        <a:bodyPr/>
        <a:lstStyle/>
        <a:p>
          <a:r>
            <a:rPr lang="en-US" sz="2700" dirty="0"/>
            <a:t>N&amp;S</a:t>
          </a:r>
          <a:endParaRPr lang="en-IN" sz="2700" dirty="0"/>
        </a:p>
      </dgm:t>
    </dgm:pt>
    <dgm:pt modelId="{E3828825-D47D-4909-918D-3C0984B9E2CD}" type="parTrans" cxnId="{CA7A1FA8-EA7B-4E5F-AB0D-588C57DE2698}">
      <dgm:prSet/>
      <dgm:spPr/>
      <dgm:t>
        <a:bodyPr/>
        <a:lstStyle/>
        <a:p>
          <a:endParaRPr lang="en-IN"/>
        </a:p>
      </dgm:t>
    </dgm:pt>
    <dgm:pt modelId="{79386F38-538E-44BB-93F7-64EF28168FD1}" type="sibTrans" cxnId="{CA7A1FA8-EA7B-4E5F-AB0D-588C57DE2698}">
      <dgm:prSet/>
      <dgm:spPr/>
      <dgm:t>
        <a:bodyPr/>
        <a:lstStyle/>
        <a:p>
          <a:endParaRPr lang="en-IN"/>
        </a:p>
      </dgm:t>
    </dgm:pt>
    <dgm:pt modelId="{5E21FE1D-7EBF-4BB0-86F7-A54BE07652B1}">
      <dgm:prSet phldrT="[Text]" custT="1"/>
      <dgm:spPr/>
      <dgm:t>
        <a:bodyPr/>
        <a:lstStyle/>
        <a:p>
          <a:r>
            <a:rPr lang="en-US" sz="1900" dirty="0"/>
            <a:t>Networking</a:t>
          </a:r>
          <a:endParaRPr lang="en-IN" sz="1900" dirty="0"/>
        </a:p>
      </dgm:t>
    </dgm:pt>
    <dgm:pt modelId="{FA85C68E-CD07-4759-8250-D9C365CD9E87}" type="parTrans" cxnId="{D122445E-A54C-4ED6-9136-59DE9C6772B8}">
      <dgm:prSet/>
      <dgm:spPr/>
      <dgm:t>
        <a:bodyPr/>
        <a:lstStyle/>
        <a:p>
          <a:endParaRPr lang="en-IN"/>
        </a:p>
      </dgm:t>
    </dgm:pt>
    <dgm:pt modelId="{640530E3-0C52-425D-B90F-C7DC9ABDA2BC}" type="sibTrans" cxnId="{D122445E-A54C-4ED6-9136-59DE9C6772B8}">
      <dgm:prSet/>
      <dgm:spPr/>
      <dgm:t>
        <a:bodyPr/>
        <a:lstStyle/>
        <a:p>
          <a:endParaRPr lang="en-IN"/>
        </a:p>
      </dgm:t>
    </dgm:pt>
    <dgm:pt modelId="{3A802182-1CE0-409A-B565-274E343837BA}">
      <dgm:prSet phldrT="[Text]" custT="1"/>
      <dgm:spPr/>
      <dgm:t>
        <a:bodyPr/>
        <a:lstStyle/>
        <a:p>
          <a:r>
            <a:rPr lang="en-US" sz="1700" dirty="0"/>
            <a:t>Wi Fi Extender</a:t>
          </a:r>
          <a:endParaRPr lang="en-IN" sz="1700" dirty="0"/>
        </a:p>
      </dgm:t>
    </dgm:pt>
    <dgm:pt modelId="{2DF90B76-B3DC-4849-A499-95159D2F1EAC}" type="parTrans" cxnId="{A47B1331-AD03-422B-AD77-84135B9CDD5D}">
      <dgm:prSet/>
      <dgm:spPr/>
      <dgm:t>
        <a:bodyPr/>
        <a:lstStyle/>
        <a:p>
          <a:endParaRPr lang="en-IN"/>
        </a:p>
      </dgm:t>
    </dgm:pt>
    <dgm:pt modelId="{0630918F-C29E-4B7F-8BD0-B7119602E049}" type="sibTrans" cxnId="{A47B1331-AD03-422B-AD77-84135B9CDD5D}">
      <dgm:prSet/>
      <dgm:spPr/>
      <dgm:t>
        <a:bodyPr/>
        <a:lstStyle/>
        <a:p>
          <a:endParaRPr lang="en-IN"/>
        </a:p>
      </dgm:t>
    </dgm:pt>
    <dgm:pt modelId="{ADF0F1C3-9CF0-4C1E-B41D-8A19120BE36B}">
      <dgm:prSet phldrT="[Text]" custT="1"/>
      <dgm:spPr/>
      <dgm:t>
        <a:bodyPr/>
        <a:lstStyle/>
        <a:p>
          <a:r>
            <a:rPr lang="en-US" sz="2000" dirty="0"/>
            <a:t>Storage</a:t>
          </a:r>
          <a:endParaRPr lang="en-IN" sz="2000" dirty="0"/>
        </a:p>
      </dgm:t>
    </dgm:pt>
    <dgm:pt modelId="{D3BDB3E2-B92F-4DCA-B02A-DA240EF9D42D}" type="parTrans" cxnId="{44512537-FB76-4A02-8AA1-D7A4850051A8}">
      <dgm:prSet/>
      <dgm:spPr/>
      <dgm:t>
        <a:bodyPr/>
        <a:lstStyle/>
        <a:p>
          <a:endParaRPr lang="en-IN"/>
        </a:p>
      </dgm:t>
    </dgm:pt>
    <dgm:pt modelId="{A583C589-4272-4AAB-BE95-74894FA6895F}" type="sibTrans" cxnId="{44512537-FB76-4A02-8AA1-D7A4850051A8}">
      <dgm:prSet/>
      <dgm:spPr/>
      <dgm:t>
        <a:bodyPr/>
        <a:lstStyle/>
        <a:p>
          <a:endParaRPr lang="en-IN"/>
        </a:p>
      </dgm:t>
    </dgm:pt>
    <dgm:pt modelId="{260713E5-94A1-4214-8738-89EE70EE1476}">
      <dgm:prSet phldrT="[Text]" custT="1"/>
      <dgm:spPr/>
      <dgm:t>
        <a:bodyPr/>
        <a:lstStyle/>
        <a:p>
          <a:r>
            <a:rPr lang="en-US" sz="1600" dirty="0"/>
            <a:t>External SSD</a:t>
          </a:r>
          <a:endParaRPr lang="en-IN" sz="1600" dirty="0"/>
        </a:p>
      </dgm:t>
    </dgm:pt>
    <dgm:pt modelId="{B3E1336B-6C1E-4422-917C-DB1C395AAB6D}" type="parTrans" cxnId="{E7676FC7-F2D2-4766-9450-BB68D20BEBBD}">
      <dgm:prSet/>
      <dgm:spPr/>
      <dgm:t>
        <a:bodyPr/>
        <a:lstStyle/>
        <a:p>
          <a:endParaRPr lang="en-IN"/>
        </a:p>
      </dgm:t>
    </dgm:pt>
    <dgm:pt modelId="{03354B30-FF8C-4B79-9808-D35BF0D88269}" type="sibTrans" cxnId="{E7676FC7-F2D2-4766-9450-BB68D20BEBBD}">
      <dgm:prSet/>
      <dgm:spPr/>
      <dgm:t>
        <a:bodyPr/>
        <a:lstStyle/>
        <a:p>
          <a:endParaRPr lang="en-IN"/>
        </a:p>
      </dgm:t>
    </dgm:pt>
    <dgm:pt modelId="{3805CD04-0867-49D8-96B5-A4B948A91FA8}">
      <dgm:prSet phldrT="[Text]" custT="1"/>
      <dgm:spPr/>
      <dgm:t>
        <a:bodyPr/>
        <a:lstStyle/>
        <a:p>
          <a:r>
            <a:rPr lang="en-US" sz="1600" dirty="0"/>
            <a:t>USB Flash Drives</a:t>
          </a:r>
          <a:endParaRPr lang="en-IN" sz="1600" dirty="0"/>
        </a:p>
      </dgm:t>
    </dgm:pt>
    <dgm:pt modelId="{B2BEB84C-BEEB-4EFD-8DC6-5661C871ABD0}" type="parTrans" cxnId="{C25B344E-78E0-40AC-A495-933122613847}">
      <dgm:prSet/>
      <dgm:spPr/>
      <dgm:t>
        <a:bodyPr/>
        <a:lstStyle/>
        <a:p>
          <a:endParaRPr lang="en-IN"/>
        </a:p>
      </dgm:t>
    </dgm:pt>
    <dgm:pt modelId="{91D1D160-BC2F-4483-A53F-66B638C2C129}" type="sibTrans" cxnId="{C25B344E-78E0-40AC-A495-933122613847}">
      <dgm:prSet/>
      <dgm:spPr/>
      <dgm:t>
        <a:bodyPr/>
        <a:lstStyle/>
        <a:p>
          <a:endParaRPr lang="en-IN"/>
        </a:p>
      </dgm:t>
    </dgm:pt>
    <dgm:pt modelId="{95D520EE-3F4E-4EE5-85E2-BD80333F4E68}" type="pres">
      <dgm:prSet presAssocID="{365ECFFF-D778-45E5-89E2-F0F282F9468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3E044D-9E7B-4224-9181-6C01AB23394C}" type="pres">
      <dgm:prSet presAssocID="{8882BC60-0432-44E6-B1A2-20D86F40342F}" presName="root" presStyleCnt="0"/>
      <dgm:spPr/>
    </dgm:pt>
    <dgm:pt modelId="{3D30D177-BFB6-4148-B8EA-5BD124761CD6}" type="pres">
      <dgm:prSet presAssocID="{8882BC60-0432-44E6-B1A2-20D86F40342F}" presName="rootComposite" presStyleCnt="0"/>
      <dgm:spPr/>
    </dgm:pt>
    <dgm:pt modelId="{BD786F29-6CAC-416D-A238-E18490C98CD5}" type="pres">
      <dgm:prSet presAssocID="{8882BC60-0432-44E6-B1A2-20D86F40342F}" presName="rootText" presStyleLbl="node1" presStyleIdx="0" presStyleCnt="1" custScaleX="38286" custScaleY="23772" custLinFactNeighborX="-62" custLinFactNeighborY="-74"/>
      <dgm:spPr/>
    </dgm:pt>
    <dgm:pt modelId="{4C462E31-5783-41A3-B66D-FB7787F70BBE}" type="pres">
      <dgm:prSet presAssocID="{8882BC60-0432-44E6-B1A2-20D86F40342F}" presName="rootConnector" presStyleLbl="node1" presStyleIdx="0" presStyleCnt="1"/>
      <dgm:spPr/>
    </dgm:pt>
    <dgm:pt modelId="{C7FAEC9D-3690-4B2B-8D68-24EBA5FFD04C}" type="pres">
      <dgm:prSet presAssocID="{8882BC60-0432-44E6-B1A2-20D86F40342F}" presName="childShape" presStyleCnt="0"/>
      <dgm:spPr/>
    </dgm:pt>
    <dgm:pt modelId="{92A70278-D5CD-4D0A-8E1D-6D4C4BC8DBF2}" type="pres">
      <dgm:prSet presAssocID="{FA85C68E-CD07-4759-8250-D9C365CD9E87}" presName="Name13" presStyleLbl="parChTrans1D2" presStyleIdx="0" presStyleCnt="2"/>
      <dgm:spPr/>
    </dgm:pt>
    <dgm:pt modelId="{496C0FCD-FA9F-44FC-9A4E-7B98A4D79CF3}" type="pres">
      <dgm:prSet presAssocID="{5E21FE1D-7EBF-4BB0-86F7-A54BE07652B1}" presName="childText" presStyleLbl="bgAcc1" presStyleIdx="0" presStyleCnt="2" custScaleX="81604" custScaleY="62320">
        <dgm:presLayoutVars>
          <dgm:bulletEnabled val="1"/>
        </dgm:presLayoutVars>
      </dgm:prSet>
      <dgm:spPr/>
    </dgm:pt>
    <dgm:pt modelId="{09184AAF-0BD7-42D4-898C-1A651E2ABBEA}" type="pres">
      <dgm:prSet presAssocID="{D3BDB3E2-B92F-4DCA-B02A-DA240EF9D42D}" presName="Name13" presStyleLbl="parChTrans1D2" presStyleIdx="1" presStyleCnt="2"/>
      <dgm:spPr/>
    </dgm:pt>
    <dgm:pt modelId="{752306CF-5720-46BA-8192-593DAC4AB1EB}" type="pres">
      <dgm:prSet presAssocID="{ADF0F1C3-9CF0-4C1E-B41D-8A19120BE36B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C6E07327-5211-4A96-A57C-ED4003ADA70C}" type="presOf" srcId="{8882BC60-0432-44E6-B1A2-20D86F40342F}" destId="{4C462E31-5783-41A3-B66D-FB7787F70BBE}" srcOrd="1" destOrd="0" presId="urn:microsoft.com/office/officeart/2005/8/layout/hierarchy3"/>
    <dgm:cxn modelId="{A47B1331-AD03-422B-AD77-84135B9CDD5D}" srcId="{5E21FE1D-7EBF-4BB0-86F7-A54BE07652B1}" destId="{3A802182-1CE0-409A-B565-274E343837BA}" srcOrd="0" destOrd="0" parTransId="{2DF90B76-B3DC-4849-A499-95159D2F1EAC}" sibTransId="{0630918F-C29E-4B7F-8BD0-B7119602E049}"/>
    <dgm:cxn modelId="{44512537-FB76-4A02-8AA1-D7A4850051A8}" srcId="{8882BC60-0432-44E6-B1A2-20D86F40342F}" destId="{ADF0F1C3-9CF0-4C1E-B41D-8A19120BE36B}" srcOrd="1" destOrd="0" parTransId="{D3BDB3E2-B92F-4DCA-B02A-DA240EF9D42D}" sibTransId="{A583C589-4272-4AAB-BE95-74894FA6895F}"/>
    <dgm:cxn modelId="{98C8065E-61C3-4E79-BA41-9771CC138EB6}" type="presOf" srcId="{5E21FE1D-7EBF-4BB0-86F7-A54BE07652B1}" destId="{496C0FCD-FA9F-44FC-9A4E-7B98A4D79CF3}" srcOrd="0" destOrd="0" presId="urn:microsoft.com/office/officeart/2005/8/layout/hierarchy3"/>
    <dgm:cxn modelId="{D122445E-A54C-4ED6-9136-59DE9C6772B8}" srcId="{8882BC60-0432-44E6-B1A2-20D86F40342F}" destId="{5E21FE1D-7EBF-4BB0-86F7-A54BE07652B1}" srcOrd="0" destOrd="0" parTransId="{FA85C68E-CD07-4759-8250-D9C365CD9E87}" sibTransId="{640530E3-0C52-425D-B90F-C7DC9ABDA2BC}"/>
    <dgm:cxn modelId="{C25B344E-78E0-40AC-A495-933122613847}" srcId="{ADF0F1C3-9CF0-4C1E-B41D-8A19120BE36B}" destId="{3805CD04-0867-49D8-96B5-A4B948A91FA8}" srcOrd="1" destOrd="0" parTransId="{B2BEB84C-BEEB-4EFD-8DC6-5661C871ABD0}" sibTransId="{91D1D160-BC2F-4483-A53F-66B638C2C129}"/>
    <dgm:cxn modelId="{EBDDC072-52AA-40E9-B40B-146EA5E9F984}" type="presOf" srcId="{260713E5-94A1-4214-8738-89EE70EE1476}" destId="{752306CF-5720-46BA-8192-593DAC4AB1EB}" srcOrd="0" destOrd="1" presId="urn:microsoft.com/office/officeart/2005/8/layout/hierarchy3"/>
    <dgm:cxn modelId="{E619287A-123E-424A-BAEC-4863D5D3B170}" type="presOf" srcId="{8882BC60-0432-44E6-B1A2-20D86F40342F}" destId="{BD786F29-6CAC-416D-A238-E18490C98CD5}" srcOrd="0" destOrd="0" presId="urn:microsoft.com/office/officeart/2005/8/layout/hierarchy3"/>
    <dgm:cxn modelId="{2E98AC80-C83E-4FDB-AD26-6D5D6A9777FF}" type="presOf" srcId="{3A802182-1CE0-409A-B565-274E343837BA}" destId="{496C0FCD-FA9F-44FC-9A4E-7B98A4D79CF3}" srcOrd="0" destOrd="1" presId="urn:microsoft.com/office/officeart/2005/8/layout/hierarchy3"/>
    <dgm:cxn modelId="{91B37A90-3FFF-47DC-93F4-0BC78CA820B9}" type="presOf" srcId="{D3BDB3E2-B92F-4DCA-B02A-DA240EF9D42D}" destId="{09184AAF-0BD7-42D4-898C-1A651E2ABBEA}" srcOrd="0" destOrd="0" presId="urn:microsoft.com/office/officeart/2005/8/layout/hierarchy3"/>
    <dgm:cxn modelId="{691C389F-AB8D-450B-BB03-4B6304BCC89F}" type="presOf" srcId="{ADF0F1C3-9CF0-4C1E-B41D-8A19120BE36B}" destId="{752306CF-5720-46BA-8192-593DAC4AB1EB}" srcOrd="0" destOrd="0" presId="urn:microsoft.com/office/officeart/2005/8/layout/hierarchy3"/>
    <dgm:cxn modelId="{CA7A1FA8-EA7B-4E5F-AB0D-588C57DE2698}" srcId="{365ECFFF-D778-45E5-89E2-F0F282F9468E}" destId="{8882BC60-0432-44E6-B1A2-20D86F40342F}" srcOrd="0" destOrd="0" parTransId="{E3828825-D47D-4909-918D-3C0984B9E2CD}" sibTransId="{79386F38-538E-44BB-93F7-64EF28168FD1}"/>
    <dgm:cxn modelId="{68BF41AE-B3FB-4969-A013-667F1D2F4E5B}" type="presOf" srcId="{365ECFFF-D778-45E5-89E2-F0F282F9468E}" destId="{95D520EE-3F4E-4EE5-85E2-BD80333F4E68}" srcOrd="0" destOrd="0" presId="urn:microsoft.com/office/officeart/2005/8/layout/hierarchy3"/>
    <dgm:cxn modelId="{E7676FC7-F2D2-4766-9450-BB68D20BEBBD}" srcId="{ADF0F1C3-9CF0-4C1E-B41D-8A19120BE36B}" destId="{260713E5-94A1-4214-8738-89EE70EE1476}" srcOrd="0" destOrd="0" parTransId="{B3E1336B-6C1E-4422-917C-DB1C395AAB6D}" sibTransId="{03354B30-FF8C-4B79-9808-D35BF0D88269}"/>
    <dgm:cxn modelId="{CEFC9DC7-5C77-4276-9ECD-860EA9402D8A}" type="presOf" srcId="{FA85C68E-CD07-4759-8250-D9C365CD9E87}" destId="{92A70278-D5CD-4D0A-8E1D-6D4C4BC8DBF2}" srcOrd="0" destOrd="0" presId="urn:microsoft.com/office/officeart/2005/8/layout/hierarchy3"/>
    <dgm:cxn modelId="{7B8026E2-B769-43B8-BA53-A34F5E3F43EF}" type="presOf" srcId="{3805CD04-0867-49D8-96B5-A4B948A91FA8}" destId="{752306CF-5720-46BA-8192-593DAC4AB1EB}" srcOrd="0" destOrd="2" presId="urn:microsoft.com/office/officeart/2005/8/layout/hierarchy3"/>
    <dgm:cxn modelId="{4527FB70-7A80-4F35-BAEA-6845A60F6468}" type="presParOf" srcId="{95D520EE-3F4E-4EE5-85E2-BD80333F4E68}" destId="{383E044D-9E7B-4224-9181-6C01AB23394C}" srcOrd="0" destOrd="0" presId="urn:microsoft.com/office/officeart/2005/8/layout/hierarchy3"/>
    <dgm:cxn modelId="{8AC0D3A2-754A-4BD3-ADE1-0A736E2E5201}" type="presParOf" srcId="{383E044D-9E7B-4224-9181-6C01AB23394C}" destId="{3D30D177-BFB6-4148-B8EA-5BD124761CD6}" srcOrd="0" destOrd="0" presId="urn:microsoft.com/office/officeart/2005/8/layout/hierarchy3"/>
    <dgm:cxn modelId="{107B0F55-6720-47A1-BBB6-6FF3C8DBAC89}" type="presParOf" srcId="{3D30D177-BFB6-4148-B8EA-5BD124761CD6}" destId="{BD786F29-6CAC-416D-A238-E18490C98CD5}" srcOrd="0" destOrd="0" presId="urn:microsoft.com/office/officeart/2005/8/layout/hierarchy3"/>
    <dgm:cxn modelId="{C12E7021-1C7F-470E-8D0E-679CA06D8E46}" type="presParOf" srcId="{3D30D177-BFB6-4148-B8EA-5BD124761CD6}" destId="{4C462E31-5783-41A3-B66D-FB7787F70BBE}" srcOrd="1" destOrd="0" presId="urn:microsoft.com/office/officeart/2005/8/layout/hierarchy3"/>
    <dgm:cxn modelId="{53A5D292-E33F-4231-8536-895A8D697B54}" type="presParOf" srcId="{383E044D-9E7B-4224-9181-6C01AB23394C}" destId="{C7FAEC9D-3690-4B2B-8D68-24EBA5FFD04C}" srcOrd="1" destOrd="0" presId="urn:microsoft.com/office/officeart/2005/8/layout/hierarchy3"/>
    <dgm:cxn modelId="{DBC64163-77E5-4726-BA8A-D2388D61AAC6}" type="presParOf" srcId="{C7FAEC9D-3690-4B2B-8D68-24EBA5FFD04C}" destId="{92A70278-D5CD-4D0A-8E1D-6D4C4BC8DBF2}" srcOrd="0" destOrd="0" presId="urn:microsoft.com/office/officeart/2005/8/layout/hierarchy3"/>
    <dgm:cxn modelId="{6512B035-7EBC-47F3-9110-10A247358797}" type="presParOf" srcId="{C7FAEC9D-3690-4B2B-8D68-24EBA5FFD04C}" destId="{496C0FCD-FA9F-44FC-9A4E-7B98A4D79CF3}" srcOrd="1" destOrd="0" presId="urn:microsoft.com/office/officeart/2005/8/layout/hierarchy3"/>
    <dgm:cxn modelId="{930C1EC9-3005-4FDD-AA69-96B0533116EC}" type="presParOf" srcId="{C7FAEC9D-3690-4B2B-8D68-24EBA5FFD04C}" destId="{09184AAF-0BD7-42D4-898C-1A651E2ABBEA}" srcOrd="2" destOrd="0" presId="urn:microsoft.com/office/officeart/2005/8/layout/hierarchy3"/>
    <dgm:cxn modelId="{44073E72-4926-4612-B22F-70054B57AA38}" type="presParOf" srcId="{C7FAEC9D-3690-4B2B-8D68-24EBA5FFD04C}" destId="{752306CF-5720-46BA-8192-593DAC4AB1E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247F4-B04D-42AC-B979-BB985C5D6AFE}">
      <dsp:nvSpPr>
        <dsp:cNvPr id="0" name=""/>
        <dsp:cNvSpPr/>
      </dsp:nvSpPr>
      <dsp:spPr>
        <a:xfrm>
          <a:off x="157331" y="83447"/>
          <a:ext cx="1369935" cy="493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PC</a:t>
          </a:r>
          <a:endParaRPr lang="en-IN" sz="2800" kern="1200" dirty="0"/>
        </a:p>
      </dsp:txBody>
      <dsp:txXfrm>
        <a:off x="171800" y="97916"/>
        <a:ext cx="1340997" cy="465057"/>
      </dsp:txXfrm>
    </dsp:sp>
    <dsp:sp modelId="{B12994C5-446A-4FBC-8EDC-A361E294F8D1}">
      <dsp:nvSpPr>
        <dsp:cNvPr id="0" name=""/>
        <dsp:cNvSpPr/>
      </dsp:nvSpPr>
      <dsp:spPr>
        <a:xfrm>
          <a:off x="294325" y="577442"/>
          <a:ext cx="171488" cy="1020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601"/>
              </a:lnTo>
              <a:lnTo>
                <a:pt x="171488" y="102060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B6DA-7C64-4DCA-AACA-175B4CA1919F}">
      <dsp:nvSpPr>
        <dsp:cNvPr id="0" name=""/>
        <dsp:cNvSpPr/>
      </dsp:nvSpPr>
      <dsp:spPr>
        <a:xfrm>
          <a:off x="465813" y="993573"/>
          <a:ext cx="2354600" cy="1208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Desktop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Business Laptop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Personal Laptop</a:t>
          </a:r>
          <a:endParaRPr lang="en-IN" sz="1800" kern="1200" dirty="0"/>
        </a:p>
      </dsp:txBody>
      <dsp:txXfrm>
        <a:off x="501222" y="1028982"/>
        <a:ext cx="2283782" cy="1138121"/>
      </dsp:txXfrm>
    </dsp:sp>
    <dsp:sp modelId="{694AAE87-7C85-4DCD-A625-3F35A4CDD459}">
      <dsp:nvSpPr>
        <dsp:cNvPr id="0" name=""/>
        <dsp:cNvSpPr/>
      </dsp:nvSpPr>
      <dsp:spPr>
        <a:xfrm>
          <a:off x="294325" y="577442"/>
          <a:ext cx="168615" cy="2764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4012"/>
              </a:lnTo>
              <a:lnTo>
                <a:pt x="168615" y="276401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249A3-8414-4DF1-A557-91797A51B75D}">
      <dsp:nvSpPr>
        <dsp:cNvPr id="0" name=""/>
        <dsp:cNvSpPr/>
      </dsp:nvSpPr>
      <dsp:spPr>
        <a:xfrm>
          <a:off x="462940" y="2605642"/>
          <a:ext cx="2354600" cy="1471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Notebook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Gaming Laptop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Business Laptop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Personal Laptop</a:t>
          </a:r>
          <a:endParaRPr lang="en-IN" sz="1800" kern="1200" dirty="0"/>
        </a:p>
      </dsp:txBody>
      <dsp:txXfrm>
        <a:off x="506042" y="2648744"/>
        <a:ext cx="2268396" cy="1385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86F29-6CAC-416D-A238-E18490C98CD5}">
      <dsp:nvSpPr>
        <dsp:cNvPr id="0" name=""/>
        <dsp:cNvSpPr/>
      </dsp:nvSpPr>
      <dsp:spPr>
        <a:xfrm>
          <a:off x="772381" y="741"/>
          <a:ext cx="1277535" cy="491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P&amp;A</a:t>
          </a:r>
          <a:endParaRPr lang="en-IN" sz="2700" kern="1200" dirty="0"/>
        </a:p>
      </dsp:txBody>
      <dsp:txXfrm>
        <a:off x="786772" y="15132"/>
        <a:ext cx="1248753" cy="462550"/>
      </dsp:txXfrm>
    </dsp:sp>
    <dsp:sp modelId="{92A70278-D5CD-4D0A-8E1D-6D4C4BC8DBF2}">
      <dsp:nvSpPr>
        <dsp:cNvPr id="0" name=""/>
        <dsp:cNvSpPr/>
      </dsp:nvSpPr>
      <dsp:spPr>
        <a:xfrm>
          <a:off x="900134" y="492073"/>
          <a:ext cx="127753" cy="1105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874"/>
              </a:lnTo>
              <a:lnTo>
                <a:pt x="127753" y="110587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C0FCD-FA9F-44FC-9A4E-7B98A4D79CF3}">
      <dsp:nvSpPr>
        <dsp:cNvPr id="0" name=""/>
        <dsp:cNvSpPr/>
      </dsp:nvSpPr>
      <dsp:spPr>
        <a:xfrm>
          <a:off x="1027888" y="860698"/>
          <a:ext cx="2359198" cy="1474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Peripherals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Graphics Card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Internal HDD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Motherboard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Processors</a:t>
          </a:r>
          <a:endParaRPr lang="en-IN" sz="1500" kern="1200" dirty="0"/>
        </a:p>
      </dsp:txBody>
      <dsp:txXfrm>
        <a:off x="1071075" y="903885"/>
        <a:ext cx="2272824" cy="1388124"/>
      </dsp:txXfrm>
    </dsp:sp>
    <dsp:sp modelId="{09184AAF-0BD7-42D4-898C-1A651E2ABBEA}">
      <dsp:nvSpPr>
        <dsp:cNvPr id="0" name=""/>
        <dsp:cNvSpPr/>
      </dsp:nvSpPr>
      <dsp:spPr>
        <a:xfrm>
          <a:off x="900134" y="492073"/>
          <a:ext cx="127753" cy="2948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8997"/>
              </a:lnTo>
              <a:lnTo>
                <a:pt x="127753" y="2948997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306CF-5720-46BA-8192-593DAC4AB1EB}">
      <dsp:nvSpPr>
        <dsp:cNvPr id="0" name=""/>
        <dsp:cNvSpPr/>
      </dsp:nvSpPr>
      <dsp:spPr>
        <a:xfrm>
          <a:off x="1027888" y="2703821"/>
          <a:ext cx="2359198" cy="1474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Accessories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Batteries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Keyboard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Mouse</a:t>
          </a:r>
          <a:endParaRPr lang="en-IN" sz="1500" kern="1200" dirty="0"/>
        </a:p>
      </dsp:txBody>
      <dsp:txXfrm>
        <a:off x="1071075" y="2747008"/>
        <a:ext cx="2272824" cy="1388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86F29-6CAC-416D-A238-E18490C98CD5}">
      <dsp:nvSpPr>
        <dsp:cNvPr id="0" name=""/>
        <dsp:cNvSpPr/>
      </dsp:nvSpPr>
      <dsp:spPr>
        <a:xfrm>
          <a:off x="526891" y="0"/>
          <a:ext cx="1354552" cy="420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N&amp;S</a:t>
          </a:r>
          <a:endParaRPr lang="en-IN" sz="2700" kern="1200" dirty="0"/>
        </a:p>
      </dsp:txBody>
      <dsp:txXfrm>
        <a:off x="539208" y="12317"/>
        <a:ext cx="1329918" cy="395890"/>
      </dsp:txXfrm>
    </dsp:sp>
    <dsp:sp modelId="{92A70278-D5CD-4D0A-8E1D-6D4C4BC8DBF2}">
      <dsp:nvSpPr>
        <dsp:cNvPr id="0" name=""/>
        <dsp:cNvSpPr/>
      </dsp:nvSpPr>
      <dsp:spPr>
        <a:xfrm>
          <a:off x="662346" y="420524"/>
          <a:ext cx="137648" cy="994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772"/>
              </a:lnTo>
              <a:lnTo>
                <a:pt x="137648" y="99477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C0FCD-FA9F-44FC-9A4E-7B98A4D79CF3}">
      <dsp:nvSpPr>
        <dsp:cNvPr id="0" name=""/>
        <dsp:cNvSpPr/>
      </dsp:nvSpPr>
      <dsp:spPr>
        <a:xfrm>
          <a:off x="799995" y="864079"/>
          <a:ext cx="2309709" cy="11024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Networking</a:t>
          </a:r>
          <a:endParaRPr lang="en-IN" sz="19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Wi Fi Extender</a:t>
          </a:r>
          <a:endParaRPr lang="en-IN" sz="1700" kern="1200" dirty="0"/>
        </a:p>
      </dsp:txBody>
      <dsp:txXfrm>
        <a:off x="832284" y="896368"/>
        <a:ext cx="2245131" cy="1037858"/>
      </dsp:txXfrm>
    </dsp:sp>
    <dsp:sp modelId="{09184AAF-0BD7-42D4-898C-1A651E2ABBEA}">
      <dsp:nvSpPr>
        <dsp:cNvPr id="0" name=""/>
        <dsp:cNvSpPr/>
      </dsp:nvSpPr>
      <dsp:spPr>
        <a:xfrm>
          <a:off x="662346" y="420524"/>
          <a:ext cx="137648" cy="2872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734"/>
              </a:lnTo>
              <a:lnTo>
                <a:pt x="137648" y="287273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306CF-5720-46BA-8192-593DAC4AB1EB}">
      <dsp:nvSpPr>
        <dsp:cNvPr id="0" name=""/>
        <dsp:cNvSpPr/>
      </dsp:nvSpPr>
      <dsp:spPr>
        <a:xfrm>
          <a:off x="799995" y="2408763"/>
          <a:ext cx="2830387" cy="1768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Storage</a:t>
          </a:r>
          <a:endParaRPr lang="en-IN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External SSD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USB Flash Drives</a:t>
          </a:r>
          <a:endParaRPr lang="en-IN" sz="1600" kern="1200" dirty="0"/>
        </a:p>
      </dsp:txBody>
      <dsp:txXfrm>
        <a:off x="851807" y="2460575"/>
        <a:ext cx="2726763" cy="1665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36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92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202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937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828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7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57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162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60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46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22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83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9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10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41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92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47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8F9DC6-C356-479C-9EDC-E88C9E5F2483}" type="datetimeFigureOut">
              <a:rPr lang="en-IN" smtClean="0"/>
              <a:t>22-04-2024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F1197-588E-48FE-B056-E991392E2DA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428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A0FAAF-E608-D0C4-2A10-9F255184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79" y="580812"/>
            <a:ext cx="850212" cy="690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D5506F-1C0D-2ED3-6739-104B7C7E1DC2}"/>
              </a:ext>
            </a:extLst>
          </p:cNvPr>
          <p:cNvSpPr txBox="1"/>
          <p:nvPr/>
        </p:nvSpPr>
        <p:spPr>
          <a:xfrm>
            <a:off x="4626591" y="648929"/>
            <a:ext cx="3807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Atliq</a:t>
            </a:r>
            <a:r>
              <a:rPr lang="en-US" sz="3000" dirty="0"/>
              <a:t> </a:t>
            </a:r>
            <a:r>
              <a:rPr lang="en-IN" sz="3000" dirty="0"/>
              <a:t>Hardwares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C85EC-AF14-E146-10B2-4DED678E9ACE}"/>
              </a:ext>
            </a:extLst>
          </p:cNvPr>
          <p:cNvSpPr txBox="1"/>
          <p:nvPr/>
        </p:nvSpPr>
        <p:spPr>
          <a:xfrm>
            <a:off x="3605283" y="2767280"/>
            <a:ext cx="4981433" cy="13234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 Goods 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Ad-hoc Insights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80B75-7A8F-DF5E-929B-AE48A37C3D34}"/>
              </a:ext>
            </a:extLst>
          </p:cNvPr>
          <p:cNvSpPr txBox="1"/>
          <p:nvPr/>
        </p:nvSpPr>
        <p:spPr>
          <a:xfrm>
            <a:off x="4201485" y="5586954"/>
            <a:ext cx="381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 </a:t>
            </a:r>
            <a:r>
              <a:rPr lang="en-US" b="1" dirty="0"/>
              <a:t>Surbhi Khorasiya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3249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B636-3520-85EA-5A2F-389C54B6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0550"/>
          </a:xfrm>
        </p:spPr>
        <p:txBody>
          <a:bodyPr/>
          <a:lstStyle/>
          <a:p>
            <a:pPr algn="ctr"/>
            <a:r>
              <a:rPr lang="en-US" sz="2000" dirty="0"/>
              <a:t>Products having the highest and lowest manufacturing costs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8721F-69E9-A29F-AD7D-03E87404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97" y="1295400"/>
            <a:ext cx="462915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475580-3F71-7F6A-1517-AC349865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66" y="4436518"/>
            <a:ext cx="5724525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2E879B-C5E7-4AA6-7510-A867E8A9D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047" y="4749421"/>
            <a:ext cx="3293047" cy="6944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D82BC8-A11E-B7AB-702A-61205B6F96DF}"/>
              </a:ext>
            </a:extLst>
          </p:cNvPr>
          <p:cNvSpPr txBox="1"/>
          <p:nvPr/>
        </p:nvSpPr>
        <p:spPr>
          <a:xfrm>
            <a:off x="757166" y="4067186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Code: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8C924-3464-5384-CFF5-EFFE0667AF79}"/>
              </a:ext>
            </a:extLst>
          </p:cNvPr>
          <p:cNvSpPr txBox="1"/>
          <p:nvPr/>
        </p:nvSpPr>
        <p:spPr>
          <a:xfrm>
            <a:off x="7663047" y="4380089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76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71C2-4952-DF6F-B26F-BD5864A6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1500"/>
          </a:xfrm>
        </p:spPr>
        <p:txBody>
          <a:bodyPr/>
          <a:lstStyle/>
          <a:p>
            <a:pPr algn="ctr"/>
            <a:r>
              <a:rPr lang="en-US" sz="2000" dirty="0"/>
              <a:t> TOP 5 CUSTOMERS WITH HIGHEST PRE-INVOICE DISCOUNT PERCENTAGE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D2948-9BDA-5D9A-5D3C-1753CABE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53307"/>
            <a:ext cx="5257800" cy="2428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D6061E-F367-A29B-837C-C08FC817F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897331"/>
            <a:ext cx="6819214" cy="971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370F5-4D58-ECB0-E28A-1E8F7ABD4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643" y="4837918"/>
            <a:ext cx="4010025" cy="1162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697DB7-A478-C782-6A96-96480DA07BA6}"/>
              </a:ext>
            </a:extLst>
          </p:cNvPr>
          <p:cNvSpPr txBox="1"/>
          <p:nvPr/>
        </p:nvSpPr>
        <p:spPr>
          <a:xfrm>
            <a:off x="838199" y="448884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Code: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09F2C-DEAA-DA94-62E9-AA0A3F6D5A7D}"/>
              </a:ext>
            </a:extLst>
          </p:cNvPr>
          <p:cNvSpPr txBox="1"/>
          <p:nvPr/>
        </p:nvSpPr>
        <p:spPr>
          <a:xfrm>
            <a:off x="7707643" y="4468586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379B1-A291-D984-D2E7-3104B729BB68}"/>
              </a:ext>
            </a:extLst>
          </p:cNvPr>
          <p:cNvSpPr txBox="1"/>
          <p:nvPr/>
        </p:nvSpPr>
        <p:spPr>
          <a:xfrm>
            <a:off x="6218236" y="1276000"/>
            <a:ext cx="47494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Taobao offers the highest overall discount, but other companies are still within a few percentage points. This suggests that price may be an important factor for these companies, and that customers who shop around can find good deals.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592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E4C6-989B-0929-E5F9-9F5AEBDD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29921"/>
          </a:xfrm>
        </p:spPr>
        <p:txBody>
          <a:bodyPr/>
          <a:lstStyle/>
          <a:p>
            <a:pPr algn="ctr"/>
            <a:r>
              <a:rPr lang="en-US" sz="2000" dirty="0"/>
              <a:t>GROSS SALES MONTHLY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FBF90-119E-76E9-818E-84AA5C11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044405"/>
            <a:ext cx="7553325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27C012-E9FC-F3EA-5B60-B929E2325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939318"/>
            <a:ext cx="6743700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73C37D-A65F-4524-3C54-4EF211606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348" y="4019550"/>
            <a:ext cx="2295525" cy="2838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9784FA-8902-9719-0C4E-64FA1329DB7A}"/>
              </a:ext>
            </a:extLst>
          </p:cNvPr>
          <p:cNvSpPr txBox="1"/>
          <p:nvPr/>
        </p:nvSpPr>
        <p:spPr>
          <a:xfrm>
            <a:off x="8199436" y="1321225"/>
            <a:ext cx="381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Offering More Hardware Products Can Boost Sales During The Summer Months. Overall The Sales Have Been Increased After Pandemic.</a:t>
            </a:r>
            <a:endParaRPr lang="en-IN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D5FB68-67BF-CFF5-EA5E-AED9FB3761F7}"/>
              </a:ext>
            </a:extLst>
          </p:cNvPr>
          <p:cNvSpPr txBox="1"/>
          <p:nvPr/>
        </p:nvSpPr>
        <p:spPr>
          <a:xfrm>
            <a:off x="646111" y="4569986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Code: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286A5D-7220-B1EA-A7D5-852911CECCB2}"/>
              </a:ext>
            </a:extLst>
          </p:cNvPr>
          <p:cNvSpPr txBox="1"/>
          <p:nvPr/>
        </p:nvSpPr>
        <p:spPr>
          <a:xfrm>
            <a:off x="8657348" y="3650218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55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27E7-2E35-DAAF-B0B5-3F5A967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6274"/>
          </a:xfrm>
        </p:spPr>
        <p:txBody>
          <a:bodyPr/>
          <a:lstStyle/>
          <a:p>
            <a:r>
              <a:rPr lang="en-US" sz="2000" dirty="0"/>
              <a:t>HOW MANY QUANTITIES WERE SOLD DURING THE QUARTERS OF 2020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FFB7C4-0780-9D14-1BD2-1BC569D1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5" y="1243937"/>
            <a:ext cx="3686050" cy="2359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53C725-C238-7F36-B3B9-B158AFDA4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5" y="4697389"/>
            <a:ext cx="5786438" cy="771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7A0872-33FF-25C9-A8D5-E84C2D96C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909" y="4647839"/>
            <a:ext cx="2255248" cy="13234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B8EFAF-3277-84AD-9CB6-A97AB38688B8}"/>
              </a:ext>
            </a:extLst>
          </p:cNvPr>
          <p:cNvSpPr txBox="1"/>
          <p:nvPr/>
        </p:nvSpPr>
        <p:spPr>
          <a:xfrm>
            <a:off x="4761389" y="1471496"/>
            <a:ext cx="6061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Year 2020, Q2 Was With The Least Products Sold. In Summer The Computer Hardware Demand Decreases And Atliq Hardware Can Come Up With Some New Products.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15BC6B-13D1-0294-47C5-0F9FA5E2C0D6}"/>
              </a:ext>
            </a:extLst>
          </p:cNvPr>
          <p:cNvSpPr txBox="1"/>
          <p:nvPr/>
        </p:nvSpPr>
        <p:spPr>
          <a:xfrm>
            <a:off x="682505" y="432805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Code: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5F598-AAAB-67D1-8C75-1ED55920C34F}"/>
              </a:ext>
            </a:extLst>
          </p:cNvPr>
          <p:cNvSpPr txBox="1"/>
          <p:nvPr/>
        </p:nvSpPr>
        <p:spPr>
          <a:xfrm>
            <a:off x="8083909" y="4234958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37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DC71-80AA-820E-C6A1-C084B9F2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4375"/>
          </a:xfrm>
        </p:spPr>
        <p:txBody>
          <a:bodyPr/>
          <a:lstStyle/>
          <a:p>
            <a:pPr algn="ctr"/>
            <a:r>
              <a:rPr lang="en-US" sz="2000" dirty="0"/>
              <a:t>GROSS SALES AND CONTRIBUTION PERCENTAGES BY CHANNELS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42449-BA20-BC4A-49C5-893CCE95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476466"/>
            <a:ext cx="7391400" cy="1485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8ABB5E-E171-5E6E-BB36-BE244BC4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511" y="4723689"/>
            <a:ext cx="4154489" cy="990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47834B-0074-4021-7523-BB7C26F59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66" y="1501254"/>
            <a:ext cx="4270851" cy="1927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5093D9-DF35-587C-ACBF-4D1517E6FC5C}"/>
              </a:ext>
            </a:extLst>
          </p:cNvPr>
          <p:cNvSpPr txBox="1"/>
          <p:nvPr/>
        </p:nvSpPr>
        <p:spPr>
          <a:xfrm>
            <a:off x="5622876" y="1963263"/>
            <a:ext cx="4531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Retailers are the dominant channel. This suggests that a strong retail presence is important 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8D8CA-B7F7-9768-968F-234F9C7278EC}"/>
              </a:ext>
            </a:extLst>
          </p:cNvPr>
          <p:cNvSpPr txBox="1"/>
          <p:nvPr/>
        </p:nvSpPr>
        <p:spPr>
          <a:xfrm>
            <a:off x="646111" y="410713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Code: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BBCC82-329B-33B0-3C0F-F56CDE90DBDB}"/>
              </a:ext>
            </a:extLst>
          </p:cNvPr>
          <p:cNvSpPr txBox="1"/>
          <p:nvPr/>
        </p:nvSpPr>
        <p:spPr>
          <a:xfrm>
            <a:off x="8037511" y="4354357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30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5544-6118-F082-BC32-E50EF199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75330"/>
          </a:xfrm>
        </p:spPr>
        <p:txBody>
          <a:bodyPr/>
          <a:lstStyle/>
          <a:p>
            <a:pPr algn="ctr"/>
            <a:r>
              <a:rPr lang="en-US" sz="2000" dirty="0"/>
              <a:t>TOP 3 HIGHEST-SELLING PRODUCTS BY DIVISION FOR FY 2021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96429-E86D-0562-9C31-BF2D921D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394579"/>
            <a:ext cx="5877519" cy="2266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D0EBFE-A821-24FD-EAA4-7133DE37F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555" y="4719357"/>
            <a:ext cx="4267200" cy="168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7197AE-0625-CCA0-44F8-042413EE6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442" y="1285875"/>
            <a:ext cx="2447925" cy="2114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E772F-CE3D-E711-0A0B-B357AD5EC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677" y="1285875"/>
            <a:ext cx="2381250" cy="213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BE502C-DD7C-A056-EAB6-A04AB5272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005" y="1285875"/>
            <a:ext cx="2400300" cy="2143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DA5869-9D65-80E3-8659-A513FDED006A}"/>
              </a:ext>
            </a:extLst>
          </p:cNvPr>
          <p:cNvSpPr txBox="1"/>
          <p:nvPr/>
        </p:nvSpPr>
        <p:spPr>
          <a:xfrm>
            <a:off x="646111" y="402524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Code: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08796-7BE4-78A2-3A8C-F4F5C78136C8}"/>
              </a:ext>
            </a:extLst>
          </p:cNvPr>
          <p:cNvSpPr txBox="1"/>
          <p:nvPr/>
        </p:nvSpPr>
        <p:spPr>
          <a:xfrm>
            <a:off x="6978555" y="4263661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724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513A-672E-6DAC-E5B3-04FF384C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78" y="1953971"/>
            <a:ext cx="9404723" cy="2754506"/>
          </a:xfrm>
        </p:spPr>
        <p:txBody>
          <a:bodyPr/>
          <a:lstStyle/>
          <a:p>
            <a:pPr algn="ctr"/>
            <a:br>
              <a:rPr lang="en-US" sz="5000" b="1" dirty="0"/>
            </a:br>
            <a:r>
              <a:rPr lang="en-US" sz="5000" b="1" dirty="0"/>
              <a:t>THANK YOU!</a:t>
            </a:r>
            <a:endParaRPr lang="en-IN" sz="5000" b="1" dirty="0"/>
          </a:p>
        </p:txBody>
      </p:sp>
    </p:spTree>
    <p:extLst>
      <p:ext uri="{BB962C8B-B14F-4D97-AF65-F5344CB8AC3E}">
        <p14:creationId xmlns:p14="http://schemas.microsoft.com/office/powerpoint/2010/main" val="257186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51F0-2227-6B5B-35EE-A1F9128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Agenda:</a:t>
            </a:r>
            <a:endParaRPr lang="en-IN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0CE70-8CCF-5F16-EE1E-A3B480E5BA04}"/>
              </a:ext>
            </a:extLst>
          </p:cNvPr>
          <p:cNvSpPr txBox="1"/>
          <p:nvPr/>
        </p:nvSpPr>
        <p:spPr>
          <a:xfrm>
            <a:off x="1009933" y="1853248"/>
            <a:ext cx="4217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Context/ Introduction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Company’s Background (their market and products)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 and Insights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E9EC3-A7B0-2288-6E66-08B618AB75D3}"/>
              </a:ext>
            </a:extLst>
          </p:cNvPr>
          <p:cNvSpPr/>
          <p:nvPr/>
        </p:nvSpPr>
        <p:spPr>
          <a:xfrm>
            <a:off x="905417" y="1853248"/>
            <a:ext cx="104516" cy="395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C0CFEB-9352-EE21-1CD3-975CF4748E42}"/>
              </a:ext>
            </a:extLst>
          </p:cNvPr>
          <p:cNvSpPr/>
          <p:nvPr/>
        </p:nvSpPr>
        <p:spPr>
          <a:xfrm>
            <a:off x="905417" y="2750124"/>
            <a:ext cx="104516" cy="5036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37660-092A-00EC-F022-A26C699868D9}"/>
              </a:ext>
            </a:extLst>
          </p:cNvPr>
          <p:cNvSpPr/>
          <p:nvPr/>
        </p:nvSpPr>
        <p:spPr>
          <a:xfrm>
            <a:off x="905417" y="3732847"/>
            <a:ext cx="104516" cy="395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166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61F0-8563-17FB-576F-9EB40C78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1933"/>
          </a:xfrm>
        </p:spPr>
        <p:txBody>
          <a:bodyPr/>
          <a:lstStyle/>
          <a:p>
            <a:pPr algn="ctr"/>
            <a:r>
              <a:rPr lang="en-US" sz="4000" dirty="0"/>
              <a:t>CONTEXT / INTRODUCTION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60F6E-FE12-153F-7FEC-A90876470B5E}"/>
              </a:ext>
            </a:extLst>
          </p:cNvPr>
          <p:cNvSpPr txBox="1"/>
          <p:nvPr/>
        </p:nvSpPr>
        <p:spPr>
          <a:xfrm>
            <a:off x="1085483" y="1997839"/>
            <a:ext cx="80175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Company:</a:t>
            </a:r>
          </a:p>
          <a:p>
            <a:r>
              <a:rPr lang="en-US" sz="2000" dirty="0"/>
              <a:t>Atliq Hardwares is one of the leading computer hardware producers in India as well as across the globe. </a:t>
            </a:r>
          </a:p>
          <a:p>
            <a:endParaRPr lang="en-US" sz="2000" dirty="0"/>
          </a:p>
          <a:p>
            <a:r>
              <a:rPr lang="en-US" sz="2000" dirty="0"/>
              <a:t>Background:</a:t>
            </a:r>
          </a:p>
          <a:p>
            <a:r>
              <a:rPr lang="en-US" sz="2000" dirty="0"/>
              <a:t>The management noticed that they do not get enough insights of the company to make  quick and smart data-informed decisions. They want to use data to make better choices.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2120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325F-0061-8772-D416-122D8FB7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228"/>
          </a:xfrm>
        </p:spPr>
        <p:txBody>
          <a:bodyPr/>
          <a:lstStyle/>
          <a:p>
            <a:pPr algn="ctr"/>
            <a:r>
              <a:rPr lang="en-US" sz="4000" dirty="0"/>
              <a:t>ATLIQ’S MARKET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B0D58-5B95-8598-09F7-C3B3ACFA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20" y="1504451"/>
            <a:ext cx="8978135" cy="51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F2F8-4F31-F493-51DE-C6CA7D0A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751"/>
          </a:xfrm>
        </p:spPr>
        <p:txBody>
          <a:bodyPr/>
          <a:lstStyle/>
          <a:p>
            <a:pPr algn="ctr"/>
            <a:r>
              <a:rPr lang="en-US" sz="4000" dirty="0"/>
              <a:t>ATLIQ’S PRODUCT LINES</a:t>
            </a:r>
            <a:endParaRPr lang="en-IN" sz="4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A6128C-8A45-2736-4DE3-370AE9FE1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201004"/>
              </p:ext>
            </p:extLst>
          </p:nvPr>
        </p:nvGraphicFramePr>
        <p:xfrm>
          <a:off x="304918" y="1627496"/>
          <a:ext cx="2943250" cy="4077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5CC5742-650A-DF61-7955-3DC0FE605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2261585"/>
              </p:ext>
            </p:extLst>
          </p:nvPr>
        </p:nvGraphicFramePr>
        <p:xfrm>
          <a:off x="3248168" y="1627496"/>
          <a:ext cx="4159468" cy="417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ECAAC73-CE56-8346-4230-80A132AB4C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982607"/>
              </p:ext>
            </p:extLst>
          </p:nvPr>
        </p:nvGraphicFramePr>
        <p:xfrm>
          <a:off x="6880747" y="1627496"/>
          <a:ext cx="4159468" cy="417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4254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A895-3B77-8C51-35CA-BFE5E957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just"/>
            <a:r>
              <a:rPr lang="en-US" sz="2000" dirty="0"/>
              <a:t>IN WHICH COUNTRY DOES ATLIQ HARDWARES HAVE THE GREATEST MARKET IN </a:t>
            </a:r>
            <a:r>
              <a:rPr lang="en-US" sz="2000" b="1" dirty="0"/>
              <a:t>APAC</a:t>
            </a:r>
            <a:r>
              <a:rPr lang="en-US" sz="2000" dirty="0"/>
              <a:t> REGION?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0A8CC-874A-6FEA-B04D-43B7927B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5" y="1231710"/>
            <a:ext cx="3908224" cy="2729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37B57-1A75-45A6-17FE-FE6261B37145}"/>
              </a:ext>
            </a:extLst>
          </p:cNvPr>
          <p:cNvSpPr txBox="1"/>
          <p:nvPr/>
        </p:nvSpPr>
        <p:spPr>
          <a:xfrm>
            <a:off x="4945037" y="1951629"/>
            <a:ext cx="321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India Is A Leading Market </a:t>
            </a:r>
          </a:p>
          <a:p>
            <a:r>
              <a:rPr lang="en-US" b="1" dirty="0"/>
              <a:t>In Terms Of Gross Sales </a:t>
            </a:r>
          </a:p>
          <a:p>
            <a:r>
              <a:rPr lang="en-US" b="1" dirty="0"/>
              <a:t>In APAC Region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ECF76-3EF2-8835-81BC-F76CAF26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95" y="5075473"/>
            <a:ext cx="6743700" cy="82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DB2F4E-8BB6-CA58-F783-309F4963E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002" y="4546835"/>
            <a:ext cx="1771650" cy="1885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E99DA1-34AC-1EDA-CD80-E7EDE1A4FEFB}"/>
              </a:ext>
            </a:extLst>
          </p:cNvPr>
          <p:cNvSpPr txBox="1"/>
          <p:nvPr/>
        </p:nvSpPr>
        <p:spPr>
          <a:xfrm>
            <a:off x="755295" y="454683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Code: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3E7E2-8D1B-7066-4120-BF9605BDE622}"/>
              </a:ext>
            </a:extLst>
          </p:cNvPr>
          <p:cNvSpPr txBox="1"/>
          <p:nvPr/>
        </p:nvSpPr>
        <p:spPr>
          <a:xfrm>
            <a:off x="8704002" y="3982577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95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D43D-A81D-F163-151D-0DF8A86C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3464"/>
            <a:ext cx="9404723" cy="925706"/>
          </a:xfrm>
        </p:spPr>
        <p:txBody>
          <a:bodyPr/>
          <a:lstStyle/>
          <a:p>
            <a:pPr algn="ctr"/>
            <a:r>
              <a:rPr lang="en-US" sz="2000" dirty="0"/>
              <a:t>CHANGE IN NUMBER OF UNIQUE PRODUCTS.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14E57-1488-05EE-3130-8D89651D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75" y="807490"/>
            <a:ext cx="4192612" cy="3043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ED06F-0B84-9981-0DCD-3BF4AC6E2B79}"/>
              </a:ext>
            </a:extLst>
          </p:cNvPr>
          <p:cNvSpPr txBox="1"/>
          <p:nvPr/>
        </p:nvSpPr>
        <p:spPr>
          <a:xfrm>
            <a:off x="5348472" y="897841"/>
            <a:ext cx="4414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reveals a positive trend in the number of unique products from 2020 to 2021</a:t>
            </a:r>
            <a:r>
              <a:rPr lang="en-IN" dirty="0"/>
              <a:t>(a growth of 36.33%)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If the company continues to strategically expand its product offerings by researching current trends and consumer needs, it is likely to experience continued growth in the upcoming years.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D0862-3998-C7FD-34CF-DC904DBD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75" y="4838111"/>
            <a:ext cx="6962775" cy="187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ED104-06F0-90CC-3C84-F37E9575D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881" y="5499405"/>
            <a:ext cx="3457575" cy="409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3A33B1-3E68-3948-9DC1-4B3D1C597CE5}"/>
              </a:ext>
            </a:extLst>
          </p:cNvPr>
          <p:cNvSpPr txBox="1"/>
          <p:nvPr/>
        </p:nvSpPr>
        <p:spPr>
          <a:xfrm>
            <a:off x="816875" y="432987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Code: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20A4D-D1CA-5EE6-73C8-DFFE37F688CD}"/>
              </a:ext>
            </a:extLst>
          </p:cNvPr>
          <p:cNvSpPr txBox="1"/>
          <p:nvPr/>
        </p:nvSpPr>
        <p:spPr>
          <a:xfrm>
            <a:off x="8215881" y="5050033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5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D274-B79C-7030-D649-26133173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1933"/>
          </a:xfrm>
        </p:spPr>
        <p:txBody>
          <a:bodyPr/>
          <a:lstStyle/>
          <a:p>
            <a:pPr algn="ctr"/>
            <a:r>
              <a:rPr lang="en-US" sz="2000" dirty="0"/>
              <a:t>UNIQUE PRODUCTS COUNTS FOR EACH SEGMENT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4DF59-9DDD-43E7-FD15-9068673B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22" y="5186469"/>
            <a:ext cx="5211738" cy="613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DCBACE-DFC0-DFED-6A0C-DA6D23C19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720" y="4783327"/>
            <a:ext cx="1543050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92CB46-F93F-1918-CFCE-0E19BE850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022" y="1364776"/>
            <a:ext cx="4871754" cy="2402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96C098-7C3A-1643-DE74-62FA4738745B}"/>
              </a:ext>
            </a:extLst>
          </p:cNvPr>
          <p:cNvSpPr txBox="1"/>
          <p:nvPr/>
        </p:nvSpPr>
        <p:spPr>
          <a:xfrm>
            <a:off x="6096000" y="2402006"/>
            <a:ext cx="5559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Notebook</a:t>
            </a:r>
            <a:r>
              <a:rPr lang="en-US" sz="2000" dirty="0"/>
              <a:t> segment stands out for its extensive range of products.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0F505-971C-9F60-BFBD-EE3C2042E65A}"/>
              </a:ext>
            </a:extLst>
          </p:cNvPr>
          <p:cNvSpPr txBox="1"/>
          <p:nvPr/>
        </p:nvSpPr>
        <p:spPr>
          <a:xfrm>
            <a:off x="1065022" y="459866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Code: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272D4-0C7B-657A-D73A-F3C29413B7D1}"/>
              </a:ext>
            </a:extLst>
          </p:cNvPr>
          <p:cNvSpPr txBox="1"/>
          <p:nvPr/>
        </p:nvSpPr>
        <p:spPr>
          <a:xfrm>
            <a:off x="7742829" y="4413995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14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18E0-D291-8EA1-2828-C8E4A7E2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UNIQUE PRODUCT DIFFERENCE PER SEGMENT FROM 2020 TO 2021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27A2F-49C8-DAB4-0897-840A02EB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27" y="1097081"/>
            <a:ext cx="4943475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E30C0D-8CC7-4726-0C19-4E8C7007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27" y="4073288"/>
            <a:ext cx="7496175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5C6D3E-EA40-3B8A-327C-72337EEA3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321" y="4298482"/>
            <a:ext cx="3762375" cy="1190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D3B96B-2552-AF53-D399-E461B0B1A06A}"/>
              </a:ext>
            </a:extLst>
          </p:cNvPr>
          <p:cNvSpPr txBox="1"/>
          <p:nvPr/>
        </p:nvSpPr>
        <p:spPr>
          <a:xfrm>
            <a:off x="6096000" y="1624084"/>
            <a:ext cx="5450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2021, the </a:t>
            </a:r>
            <a:r>
              <a:rPr lang="en-US" b="1" dirty="0"/>
              <a:t>Accessories</a:t>
            </a:r>
            <a:r>
              <a:rPr lang="en-US" dirty="0"/>
              <a:t> segment saw the biggest jump in product sales relative to other segments.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7DBC7-A2BF-5A59-2FA7-FE1420DF12A5}"/>
              </a:ext>
            </a:extLst>
          </p:cNvPr>
          <p:cNvSpPr txBox="1"/>
          <p:nvPr/>
        </p:nvSpPr>
        <p:spPr>
          <a:xfrm>
            <a:off x="785527" y="366245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Code: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8AF3B7-2CEC-45A0-169A-7C34BDC470FB}"/>
              </a:ext>
            </a:extLst>
          </p:cNvPr>
          <p:cNvSpPr txBox="1"/>
          <p:nvPr/>
        </p:nvSpPr>
        <p:spPr>
          <a:xfrm>
            <a:off x="8477321" y="3929150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1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468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Ion</vt:lpstr>
      <vt:lpstr>PowerPoint Presentation</vt:lpstr>
      <vt:lpstr>Agenda:</vt:lpstr>
      <vt:lpstr>CONTEXT / INTRODUCTION</vt:lpstr>
      <vt:lpstr>ATLIQ’S MARKET</vt:lpstr>
      <vt:lpstr>ATLIQ’S PRODUCT LINES</vt:lpstr>
      <vt:lpstr>IN WHICH COUNTRY DOES ATLIQ HARDWARES HAVE THE GREATEST MARKET IN APAC REGION?</vt:lpstr>
      <vt:lpstr>CHANGE IN NUMBER OF UNIQUE PRODUCTS.</vt:lpstr>
      <vt:lpstr>UNIQUE PRODUCTS COUNTS FOR EACH SEGMENT</vt:lpstr>
      <vt:lpstr>UNIQUE PRODUCT DIFFERENCE PER SEGMENT FROM 2020 TO 2021</vt:lpstr>
      <vt:lpstr>Products having the highest and lowest manufacturing costs</vt:lpstr>
      <vt:lpstr> TOP 5 CUSTOMERS WITH HIGHEST PRE-INVOICE DISCOUNT PERCENTAGE</vt:lpstr>
      <vt:lpstr>GROSS SALES MONTHLY</vt:lpstr>
      <vt:lpstr>HOW MANY QUANTITIES WERE SOLD DURING THE QUARTERS OF 2020</vt:lpstr>
      <vt:lpstr>GROSS SALES AND CONTRIBUTION PERCENTAGES BY CHANNELS</vt:lpstr>
      <vt:lpstr>TOP 3 HIGHEST-SELLING PRODUCTS BY DIVISION FOR FY 2021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Surbhi Vipulbhai Khorasiya</dc:creator>
  <cp:lastModifiedBy>Surbhi Vipulbhai Khorasiya</cp:lastModifiedBy>
  <cp:revision>6</cp:revision>
  <dcterms:created xsi:type="dcterms:W3CDTF">2024-04-19T12:18:45Z</dcterms:created>
  <dcterms:modified xsi:type="dcterms:W3CDTF">2024-04-22T12:35:42Z</dcterms:modified>
</cp:coreProperties>
</file>