
<file path=[Content_Types].xml><?xml version="1.0" encoding="utf-8"?>
<Types xmlns="http://schemas.openxmlformats.org/package/2006/content-types">
  <Default Extension="emf" ContentType="image/x-emf"/>
  <Default Extension="jpg" ContentType="image/jp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9" r:id="rId6"/>
    <p:sldId id="270" r:id="rId7"/>
    <p:sldId id="259" r:id="rId8"/>
    <p:sldId id="268" r:id="rId9"/>
    <p:sldId id="260" r:id="rId10"/>
    <p:sldId id="267" r:id="rId11"/>
    <p:sldId id="261" r:id="rId12"/>
    <p:sldId id="262" r:id="rId13"/>
    <p:sldId id="263" r:id="rId14"/>
    <p:sldId id="264" r:id="rId15"/>
    <p:sldId id="265" r:id="rId16"/>
    <p:sldId id="272" r:id="rId17"/>
    <p:sldId id="271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9"/>
    <p:restoredTop sz="94674"/>
  </p:normalViewPr>
  <p:slideViewPr>
    <p:cSldViewPr>
      <p:cViewPr varScale="1">
        <p:scale>
          <a:sx n="124" d="100"/>
          <a:sy n="124" d="100"/>
        </p:scale>
        <p:origin x="94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CADF1-189C-7F42-9815-FD836F930A71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5B90D-FE4E-E245-A539-06E78375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8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5B90D-FE4E-E245-A539-06E783758A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2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2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2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2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00" y="0"/>
            <a:ext cx="2938780" cy="6858000"/>
          </a:xfrm>
          <a:custGeom>
            <a:avLst/>
            <a:gdLst/>
            <a:ahLst/>
            <a:cxnLst/>
            <a:rect l="l" t="t" r="r" b="b"/>
            <a:pathLst>
              <a:path w="2938780" h="6858000">
                <a:moveTo>
                  <a:pt x="2938272" y="0"/>
                </a:moveTo>
                <a:lnTo>
                  <a:pt x="2938272" y="0"/>
                </a:lnTo>
                <a:lnTo>
                  <a:pt x="0" y="0"/>
                </a:lnTo>
                <a:lnTo>
                  <a:pt x="0" y="6858000"/>
                </a:lnTo>
                <a:lnTo>
                  <a:pt x="2938272" y="6858000"/>
                </a:lnTo>
                <a:lnTo>
                  <a:pt x="293827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71800" y="0"/>
            <a:ext cx="6172200" cy="6858000"/>
          </a:xfrm>
          <a:custGeom>
            <a:avLst/>
            <a:gdLst/>
            <a:ahLst/>
            <a:cxnLst/>
            <a:rect l="l" t="t" r="r" b="b"/>
            <a:pathLst>
              <a:path w="6172200" h="6858000">
                <a:moveTo>
                  <a:pt x="6172073" y="0"/>
                </a:moveTo>
                <a:lnTo>
                  <a:pt x="6172073" y="0"/>
                </a:lnTo>
                <a:lnTo>
                  <a:pt x="0" y="0"/>
                </a:lnTo>
                <a:lnTo>
                  <a:pt x="0" y="6858000"/>
                </a:lnTo>
                <a:lnTo>
                  <a:pt x="6172073" y="6858000"/>
                </a:lnTo>
                <a:lnTo>
                  <a:pt x="617207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7056" y="3486912"/>
            <a:ext cx="9076690" cy="2715260"/>
          </a:xfrm>
          <a:custGeom>
            <a:avLst/>
            <a:gdLst/>
            <a:ahLst/>
            <a:cxnLst/>
            <a:rect l="l" t="t" r="r" b="b"/>
            <a:pathLst>
              <a:path w="9076690" h="2715260">
                <a:moveTo>
                  <a:pt x="0" y="2665018"/>
                </a:moveTo>
                <a:lnTo>
                  <a:pt x="44889" y="2667723"/>
                </a:lnTo>
                <a:lnTo>
                  <a:pt x="89814" y="2670416"/>
                </a:lnTo>
                <a:lnTo>
                  <a:pt x="134797" y="2673083"/>
                </a:lnTo>
                <a:lnTo>
                  <a:pt x="179882" y="2675750"/>
                </a:lnTo>
                <a:lnTo>
                  <a:pt x="225094" y="2678379"/>
                </a:lnTo>
                <a:lnTo>
                  <a:pt x="270471" y="2680970"/>
                </a:lnTo>
                <a:lnTo>
                  <a:pt x="316026" y="2683522"/>
                </a:lnTo>
                <a:lnTo>
                  <a:pt x="361823" y="2686024"/>
                </a:lnTo>
                <a:lnTo>
                  <a:pt x="407873" y="2688475"/>
                </a:lnTo>
                <a:lnTo>
                  <a:pt x="454215" y="2690863"/>
                </a:lnTo>
                <a:lnTo>
                  <a:pt x="500875" y="2693174"/>
                </a:lnTo>
                <a:lnTo>
                  <a:pt x="547890" y="2695422"/>
                </a:lnTo>
                <a:lnTo>
                  <a:pt x="595287" y="2697581"/>
                </a:lnTo>
                <a:lnTo>
                  <a:pt x="643115" y="2699639"/>
                </a:lnTo>
                <a:lnTo>
                  <a:pt x="691388" y="2701607"/>
                </a:lnTo>
                <a:lnTo>
                  <a:pt x="740143" y="2703474"/>
                </a:lnTo>
                <a:lnTo>
                  <a:pt x="789406" y="2705239"/>
                </a:lnTo>
                <a:lnTo>
                  <a:pt x="839228" y="2706865"/>
                </a:lnTo>
                <a:lnTo>
                  <a:pt x="889622" y="2708376"/>
                </a:lnTo>
                <a:lnTo>
                  <a:pt x="940638" y="2709760"/>
                </a:lnTo>
                <a:lnTo>
                  <a:pt x="992289" y="2711005"/>
                </a:lnTo>
                <a:lnTo>
                  <a:pt x="1044625" y="2712097"/>
                </a:lnTo>
                <a:lnTo>
                  <a:pt x="1097661" y="2713037"/>
                </a:lnTo>
                <a:lnTo>
                  <a:pt x="1151445" y="2713824"/>
                </a:lnTo>
                <a:lnTo>
                  <a:pt x="1205992" y="2714434"/>
                </a:lnTo>
                <a:lnTo>
                  <a:pt x="1261364" y="2714879"/>
                </a:lnTo>
                <a:lnTo>
                  <a:pt x="1317498" y="2715145"/>
                </a:lnTo>
                <a:lnTo>
                  <a:pt x="1374648" y="2715221"/>
                </a:lnTo>
                <a:lnTo>
                  <a:pt x="1432560" y="2715107"/>
                </a:lnTo>
                <a:lnTo>
                  <a:pt x="1491488" y="2714777"/>
                </a:lnTo>
                <a:lnTo>
                  <a:pt x="1551305" y="2714256"/>
                </a:lnTo>
                <a:lnTo>
                  <a:pt x="1612264" y="2713507"/>
                </a:lnTo>
                <a:lnTo>
                  <a:pt x="1674114" y="2712542"/>
                </a:lnTo>
                <a:lnTo>
                  <a:pt x="1717294" y="2711792"/>
                </a:lnTo>
                <a:lnTo>
                  <a:pt x="1760727" y="2711043"/>
                </a:lnTo>
                <a:lnTo>
                  <a:pt x="1804670" y="2710268"/>
                </a:lnTo>
                <a:lnTo>
                  <a:pt x="1848993" y="2709481"/>
                </a:lnTo>
                <a:lnTo>
                  <a:pt x="1893696" y="2708681"/>
                </a:lnTo>
                <a:lnTo>
                  <a:pt x="1938782" y="2707843"/>
                </a:lnTo>
                <a:lnTo>
                  <a:pt x="1984248" y="2706979"/>
                </a:lnTo>
                <a:lnTo>
                  <a:pt x="2030095" y="2706077"/>
                </a:lnTo>
                <a:lnTo>
                  <a:pt x="2076323" y="2705138"/>
                </a:lnTo>
                <a:lnTo>
                  <a:pt x="2122932" y="2704160"/>
                </a:lnTo>
                <a:lnTo>
                  <a:pt x="2169795" y="2703131"/>
                </a:lnTo>
                <a:lnTo>
                  <a:pt x="2217166" y="2702052"/>
                </a:lnTo>
                <a:lnTo>
                  <a:pt x="2264791" y="2700921"/>
                </a:lnTo>
                <a:lnTo>
                  <a:pt x="2312797" y="2699727"/>
                </a:lnTo>
                <a:lnTo>
                  <a:pt x="2361184" y="2698470"/>
                </a:lnTo>
                <a:lnTo>
                  <a:pt x="2409825" y="2697149"/>
                </a:lnTo>
                <a:lnTo>
                  <a:pt x="2458847" y="2695740"/>
                </a:lnTo>
                <a:lnTo>
                  <a:pt x="2508250" y="2694266"/>
                </a:lnTo>
                <a:lnTo>
                  <a:pt x="2557907" y="2692717"/>
                </a:lnTo>
                <a:lnTo>
                  <a:pt x="2607818" y="2691079"/>
                </a:lnTo>
                <a:lnTo>
                  <a:pt x="2658237" y="2689352"/>
                </a:lnTo>
                <a:lnTo>
                  <a:pt x="2708783" y="2687523"/>
                </a:lnTo>
                <a:lnTo>
                  <a:pt x="2759710" y="2685605"/>
                </a:lnTo>
                <a:lnTo>
                  <a:pt x="2811018" y="2683586"/>
                </a:lnTo>
                <a:lnTo>
                  <a:pt x="2862580" y="2681465"/>
                </a:lnTo>
                <a:lnTo>
                  <a:pt x="2914396" y="2679230"/>
                </a:lnTo>
                <a:lnTo>
                  <a:pt x="2966466" y="2676880"/>
                </a:lnTo>
                <a:lnTo>
                  <a:pt x="3018917" y="2674404"/>
                </a:lnTo>
                <a:lnTo>
                  <a:pt x="3071622" y="2671813"/>
                </a:lnTo>
                <a:lnTo>
                  <a:pt x="3124581" y="2669095"/>
                </a:lnTo>
                <a:lnTo>
                  <a:pt x="3177794" y="2666250"/>
                </a:lnTo>
                <a:lnTo>
                  <a:pt x="3231260" y="2663266"/>
                </a:lnTo>
                <a:lnTo>
                  <a:pt x="3284982" y="2660142"/>
                </a:lnTo>
                <a:lnTo>
                  <a:pt x="3339084" y="2656878"/>
                </a:lnTo>
                <a:lnTo>
                  <a:pt x="3393313" y="2653474"/>
                </a:lnTo>
                <a:lnTo>
                  <a:pt x="3447796" y="2649905"/>
                </a:lnTo>
                <a:lnTo>
                  <a:pt x="3502660" y="2646184"/>
                </a:lnTo>
                <a:lnTo>
                  <a:pt x="3557651" y="2642298"/>
                </a:lnTo>
                <a:lnTo>
                  <a:pt x="3612896" y="2638259"/>
                </a:lnTo>
                <a:lnTo>
                  <a:pt x="3668395" y="2634043"/>
                </a:lnTo>
                <a:lnTo>
                  <a:pt x="3724021" y="2629649"/>
                </a:lnTo>
                <a:lnTo>
                  <a:pt x="3780028" y="2625090"/>
                </a:lnTo>
                <a:lnTo>
                  <a:pt x="3836162" y="2620352"/>
                </a:lnTo>
                <a:lnTo>
                  <a:pt x="3892550" y="2615412"/>
                </a:lnTo>
                <a:lnTo>
                  <a:pt x="3949065" y="2610294"/>
                </a:lnTo>
                <a:lnTo>
                  <a:pt x="4005834" y="2604985"/>
                </a:lnTo>
                <a:lnTo>
                  <a:pt x="4062730" y="2599474"/>
                </a:lnTo>
                <a:lnTo>
                  <a:pt x="4120007" y="2593759"/>
                </a:lnTo>
                <a:lnTo>
                  <a:pt x="4165346" y="2589123"/>
                </a:lnTo>
                <a:lnTo>
                  <a:pt x="4211320" y="2584361"/>
                </a:lnTo>
                <a:lnTo>
                  <a:pt x="4257802" y="2579471"/>
                </a:lnTo>
                <a:lnTo>
                  <a:pt x="4304919" y="2574455"/>
                </a:lnTo>
                <a:lnTo>
                  <a:pt x="4352544" y="2569324"/>
                </a:lnTo>
                <a:lnTo>
                  <a:pt x="4400550" y="2564079"/>
                </a:lnTo>
                <a:lnTo>
                  <a:pt x="4449191" y="2558719"/>
                </a:lnTo>
                <a:lnTo>
                  <a:pt x="4498213" y="2553246"/>
                </a:lnTo>
                <a:lnTo>
                  <a:pt x="4547743" y="2547658"/>
                </a:lnTo>
                <a:lnTo>
                  <a:pt x="4597654" y="2541955"/>
                </a:lnTo>
                <a:lnTo>
                  <a:pt x="4647946" y="2536151"/>
                </a:lnTo>
                <a:lnTo>
                  <a:pt x="4698619" y="2530246"/>
                </a:lnTo>
                <a:lnTo>
                  <a:pt x="4749673" y="2524226"/>
                </a:lnTo>
                <a:lnTo>
                  <a:pt x="4800981" y="2518117"/>
                </a:lnTo>
                <a:lnTo>
                  <a:pt x="4852670" y="2511907"/>
                </a:lnTo>
                <a:lnTo>
                  <a:pt x="4904486" y="2505595"/>
                </a:lnTo>
                <a:lnTo>
                  <a:pt x="4956683" y="2499194"/>
                </a:lnTo>
                <a:lnTo>
                  <a:pt x="5009134" y="2492692"/>
                </a:lnTo>
                <a:lnTo>
                  <a:pt x="5061839" y="2486101"/>
                </a:lnTo>
                <a:lnTo>
                  <a:pt x="5114671" y="2479433"/>
                </a:lnTo>
                <a:lnTo>
                  <a:pt x="5167630" y="2472664"/>
                </a:lnTo>
                <a:lnTo>
                  <a:pt x="5220716" y="2465819"/>
                </a:lnTo>
                <a:lnTo>
                  <a:pt x="5274056" y="2458885"/>
                </a:lnTo>
                <a:lnTo>
                  <a:pt x="5327396" y="2451874"/>
                </a:lnTo>
                <a:lnTo>
                  <a:pt x="5380863" y="2444775"/>
                </a:lnTo>
                <a:lnTo>
                  <a:pt x="5434457" y="2437612"/>
                </a:lnTo>
                <a:lnTo>
                  <a:pt x="5487924" y="2430373"/>
                </a:lnTo>
                <a:lnTo>
                  <a:pt x="5541518" y="2423058"/>
                </a:lnTo>
                <a:lnTo>
                  <a:pt x="5595112" y="2415666"/>
                </a:lnTo>
                <a:lnTo>
                  <a:pt x="5648579" y="2408212"/>
                </a:lnTo>
                <a:lnTo>
                  <a:pt x="5702046" y="2400693"/>
                </a:lnTo>
                <a:lnTo>
                  <a:pt x="5755513" y="2393111"/>
                </a:lnTo>
                <a:lnTo>
                  <a:pt x="5808726" y="2385466"/>
                </a:lnTo>
                <a:lnTo>
                  <a:pt x="5861939" y="2377757"/>
                </a:lnTo>
                <a:lnTo>
                  <a:pt x="5915025" y="2369985"/>
                </a:lnTo>
                <a:lnTo>
                  <a:pt x="5967857" y="2362161"/>
                </a:lnTo>
                <a:lnTo>
                  <a:pt x="6020562" y="2354287"/>
                </a:lnTo>
                <a:lnTo>
                  <a:pt x="6073013" y="2346363"/>
                </a:lnTo>
                <a:lnTo>
                  <a:pt x="6125337" y="2338374"/>
                </a:lnTo>
                <a:lnTo>
                  <a:pt x="6177280" y="2330348"/>
                </a:lnTo>
                <a:lnTo>
                  <a:pt x="6229096" y="2322283"/>
                </a:lnTo>
                <a:lnTo>
                  <a:pt x="6280404" y="2314168"/>
                </a:lnTo>
                <a:lnTo>
                  <a:pt x="6331585" y="2306002"/>
                </a:lnTo>
                <a:lnTo>
                  <a:pt x="6382385" y="2297811"/>
                </a:lnTo>
                <a:lnTo>
                  <a:pt x="6432677" y="2289568"/>
                </a:lnTo>
                <a:lnTo>
                  <a:pt x="6482715" y="2281301"/>
                </a:lnTo>
                <a:lnTo>
                  <a:pt x="6532372" y="2272995"/>
                </a:lnTo>
                <a:lnTo>
                  <a:pt x="6581521" y="2264651"/>
                </a:lnTo>
                <a:lnTo>
                  <a:pt x="6630289" y="2256282"/>
                </a:lnTo>
                <a:lnTo>
                  <a:pt x="6678422" y="2247887"/>
                </a:lnTo>
                <a:lnTo>
                  <a:pt x="6726174" y="2239467"/>
                </a:lnTo>
                <a:lnTo>
                  <a:pt x="6773418" y="2231021"/>
                </a:lnTo>
                <a:lnTo>
                  <a:pt x="6820154" y="2222563"/>
                </a:lnTo>
                <a:lnTo>
                  <a:pt x="6866255" y="2214067"/>
                </a:lnTo>
                <a:lnTo>
                  <a:pt x="6911721" y="2205570"/>
                </a:lnTo>
                <a:lnTo>
                  <a:pt x="6956679" y="2197049"/>
                </a:lnTo>
                <a:lnTo>
                  <a:pt x="7001002" y="2188514"/>
                </a:lnTo>
                <a:lnTo>
                  <a:pt x="7044563" y="2179980"/>
                </a:lnTo>
                <a:lnTo>
                  <a:pt x="7087489" y="2171420"/>
                </a:lnTo>
                <a:lnTo>
                  <a:pt x="7129780" y="2162860"/>
                </a:lnTo>
                <a:lnTo>
                  <a:pt x="7171309" y="2154301"/>
                </a:lnTo>
                <a:lnTo>
                  <a:pt x="7232650" y="2141372"/>
                </a:lnTo>
                <a:lnTo>
                  <a:pt x="7293864" y="2128088"/>
                </a:lnTo>
                <a:lnTo>
                  <a:pt x="7355205" y="2114486"/>
                </a:lnTo>
                <a:lnTo>
                  <a:pt x="7416419" y="2100579"/>
                </a:lnTo>
                <a:lnTo>
                  <a:pt x="7477379" y="2086356"/>
                </a:lnTo>
                <a:lnTo>
                  <a:pt x="7538212" y="2071877"/>
                </a:lnTo>
                <a:lnTo>
                  <a:pt x="7598918" y="2057146"/>
                </a:lnTo>
                <a:lnTo>
                  <a:pt x="7659116" y="2042287"/>
                </a:lnTo>
                <a:lnTo>
                  <a:pt x="7719187" y="2027047"/>
                </a:lnTo>
                <a:lnTo>
                  <a:pt x="7778750" y="2011679"/>
                </a:lnTo>
                <a:lnTo>
                  <a:pt x="7837805" y="1996186"/>
                </a:lnTo>
                <a:lnTo>
                  <a:pt x="7896479" y="1980564"/>
                </a:lnTo>
                <a:lnTo>
                  <a:pt x="7954518" y="1964689"/>
                </a:lnTo>
                <a:lnTo>
                  <a:pt x="8011922" y="1948814"/>
                </a:lnTo>
                <a:lnTo>
                  <a:pt x="8068691" y="1932813"/>
                </a:lnTo>
                <a:lnTo>
                  <a:pt x="8124825" y="1916684"/>
                </a:lnTo>
                <a:lnTo>
                  <a:pt x="8180070" y="1900554"/>
                </a:lnTo>
                <a:lnTo>
                  <a:pt x="8234553" y="1884426"/>
                </a:lnTo>
                <a:lnTo>
                  <a:pt x="8288147" y="1868170"/>
                </a:lnTo>
                <a:lnTo>
                  <a:pt x="8340852" y="1852040"/>
                </a:lnTo>
                <a:lnTo>
                  <a:pt x="8392668" y="1835912"/>
                </a:lnTo>
                <a:lnTo>
                  <a:pt x="8443341" y="1819783"/>
                </a:lnTo>
                <a:lnTo>
                  <a:pt x="8492998" y="1803781"/>
                </a:lnTo>
                <a:lnTo>
                  <a:pt x="8541512" y="1787778"/>
                </a:lnTo>
                <a:lnTo>
                  <a:pt x="8588756" y="1771903"/>
                </a:lnTo>
                <a:lnTo>
                  <a:pt x="8634857" y="1756283"/>
                </a:lnTo>
                <a:lnTo>
                  <a:pt x="8679688" y="1740662"/>
                </a:lnTo>
                <a:lnTo>
                  <a:pt x="8723122" y="1725168"/>
                </a:lnTo>
                <a:lnTo>
                  <a:pt x="8765159" y="1709927"/>
                </a:lnTo>
                <a:lnTo>
                  <a:pt x="8805799" y="1694942"/>
                </a:lnTo>
                <a:lnTo>
                  <a:pt x="8844915" y="1680083"/>
                </a:lnTo>
                <a:lnTo>
                  <a:pt x="8882507" y="1665605"/>
                </a:lnTo>
                <a:lnTo>
                  <a:pt x="8918448" y="1651254"/>
                </a:lnTo>
                <a:lnTo>
                  <a:pt x="8985377" y="1623568"/>
                </a:lnTo>
                <a:lnTo>
                  <a:pt x="9045321" y="1597025"/>
                </a:lnTo>
                <a:lnTo>
                  <a:pt x="9072499" y="1584325"/>
                </a:lnTo>
                <a:lnTo>
                  <a:pt x="9076563" y="1582293"/>
                </a:lnTo>
              </a:path>
              <a:path w="9076690" h="2715260">
                <a:moveTo>
                  <a:pt x="0" y="871474"/>
                </a:moveTo>
                <a:lnTo>
                  <a:pt x="35913" y="852551"/>
                </a:lnTo>
                <a:lnTo>
                  <a:pt x="71970" y="833501"/>
                </a:lnTo>
                <a:lnTo>
                  <a:pt x="108318" y="814451"/>
                </a:lnTo>
                <a:lnTo>
                  <a:pt x="145097" y="795401"/>
                </a:lnTo>
                <a:lnTo>
                  <a:pt x="182448" y="776351"/>
                </a:lnTo>
                <a:lnTo>
                  <a:pt x="220510" y="757427"/>
                </a:lnTo>
                <a:lnTo>
                  <a:pt x="259448" y="738377"/>
                </a:lnTo>
                <a:lnTo>
                  <a:pt x="299389" y="719327"/>
                </a:lnTo>
                <a:lnTo>
                  <a:pt x="340487" y="700405"/>
                </a:lnTo>
                <a:lnTo>
                  <a:pt x="382866" y="681482"/>
                </a:lnTo>
                <a:lnTo>
                  <a:pt x="426694" y="662558"/>
                </a:lnTo>
                <a:lnTo>
                  <a:pt x="472097" y="643636"/>
                </a:lnTo>
                <a:lnTo>
                  <a:pt x="519226" y="624713"/>
                </a:lnTo>
                <a:lnTo>
                  <a:pt x="568236" y="605789"/>
                </a:lnTo>
                <a:lnTo>
                  <a:pt x="619252" y="586994"/>
                </a:lnTo>
                <a:lnTo>
                  <a:pt x="672426" y="568070"/>
                </a:lnTo>
                <a:lnTo>
                  <a:pt x="727900" y="549275"/>
                </a:lnTo>
                <a:lnTo>
                  <a:pt x="785825" y="530606"/>
                </a:lnTo>
                <a:lnTo>
                  <a:pt x="846328" y="511810"/>
                </a:lnTo>
                <a:lnTo>
                  <a:pt x="909574" y="493140"/>
                </a:lnTo>
                <a:lnTo>
                  <a:pt x="975690" y="474471"/>
                </a:lnTo>
                <a:lnTo>
                  <a:pt x="1044829" y="455802"/>
                </a:lnTo>
                <a:lnTo>
                  <a:pt x="1082230" y="445896"/>
                </a:lnTo>
                <a:lnTo>
                  <a:pt x="1120368" y="435863"/>
                </a:lnTo>
                <a:lnTo>
                  <a:pt x="1159205" y="425576"/>
                </a:lnTo>
                <a:lnTo>
                  <a:pt x="1198765" y="415163"/>
                </a:lnTo>
                <a:lnTo>
                  <a:pt x="1239012" y="404621"/>
                </a:lnTo>
                <a:lnTo>
                  <a:pt x="1279906" y="393954"/>
                </a:lnTo>
                <a:lnTo>
                  <a:pt x="1321562" y="383158"/>
                </a:lnTo>
                <a:lnTo>
                  <a:pt x="1363853" y="372237"/>
                </a:lnTo>
                <a:lnTo>
                  <a:pt x="1406652" y="361188"/>
                </a:lnTo>
                <a:lnTo>
                  <a:pt x="1450213" y="350138"/>
                </a:lnTo>
                <a:lnTo>
                  <a:pt x="1494409" y="338963"/>
                </a:lnTo>
                <a:lnTo>
                  <a:pt x="1539240" y="327787"/>
                </a:lnTo>
                <a:lnTo>
                  <a:pt x="1584579" y="316611"/>
                </a:lnTo>
                <a:lnTo>
                  <a:pt x="1630552" y="305307"/>
                </a:lnTo>
                <a:lnTo>
                  <a:pt x="1677162" y="294131"/>
                </a:lnTo>
                <a:lnTo>
                  <a:pt x="1724279" y="282956"/>
                </a:lnTo>
                <a:lnTo>
                  <a:pt x="1771904" y="271780"/>
                </a:lnTo>
                <a:lnTo>
                  <a:pt x="1820164" y="260731"/>
                </a:lnTo>
                <a:lnTo>
                  <a:pt x="1868932" y="249681"/>
                </a:lnTo>
                <a:lnTo>
                  <a:pt x="1918208" y="238760"/>
                </a:lnTo>
                <a:lnTo>
                  <a:pt x="1967992" y="227964"/>
                </a:lnTo>
                <a:lnTo>
                  <a:pt x="2018283" y="217169"/>
                </a:lnTo>
                <a:lnTo>
                  <a:pt x="2069083" y="206629"/>
                </a:lnTo>
                <a:lnTo>
                  <a:pt x="2120265" y="196214"/>
                </a:lnTo>
                <a:lnTo>
                  <a:pt x="2171954" y="185927"/>
                </a:lnTo>
                <a:lnTo>
                  <a:pt x="2224151" y="175768"/>
                </a:lnTo>
                <a:lnTo>
                  <a:pt x="2276729" y="165862"/>
                </a:lnTo>
                <a:lnTo>
                  <a:pt x="2329815" y="156210"/>
                </a:lnTo>
                <a:lnTo>
                  <a:pt x="2383282" y="146812"/>
                </a:lnTo>
                <a:lnTo>
                  <a:pt x="2437130" y="137540"/>
                </a:lnTo>
                <a:lnTo>
                  <a:pt x="2491359" y="128650"/>
                </a:lnTo>
                <a:lnTo>
                  <a:pt x="2545969" y="120014"/>
                </a:lnTo>
                <a:lnTo>
                  <a:pt x="2600960" y="111633"/>
                </a:lnTo>
                <a:lnTo>
                  <a:pt x="2656332" y="103504"/>
                </a:lnTo>
                <a:lnTo>
                  <a:pt x="2712085" y="95758"/>
                </a:lnTo>
                <a:lnTo>
                  <a:pt x="2768092" y="88391"/>
                </a:lnTo>
                <a:lnTo>
                  <a:pt x="2824480" y="81279"/>
                </a:lnTo>
                <a:lnTo>
                  <a:pt x="2881122" y="74675"/>
                </a:lnTo>
                <a:lnTo>
                  <a:pt x="2938145" y="68325"/>
                </a:lnTo>
                <a:lnTo>
                  <a:pt x="2995422" y="62484"/>
                </a:lnTo>
                <a:lnTo>
                  <a:pt x="3052953" y="57023"/>
                </a:lnTo>
                <a:lnTo>
                  <a:pt x="3110738" y="51942"/>
                </a:lnTo>
                <a:lnTo>
                  <a:pt x="3155188" y="48387"/>
                </a:lnTo>
                <a:lnTo>
                  <a:pt x="3199892" y="44830"/>
                </a:lnTo>
                <a:lnTo>
                  <a:pt x="3244977" y="41528"/>
                </a:lnTo>
                <a:lnTo>
                  <a:pt x="3290443" y="38353"/>
                </a:lnTo>
                <a:lnTo>
                  <a:pt x="3336163" y="35178"/>
                </a:lnTo>
                <a:lnTo>
                  <a:pt x="3382264" y="32258"/>
                </a:lnTo>
                <a:lnTo>
                  <a:pt x="3428619" y="29337"/>
                </a:lnTo>
                <a:lnTo>
                  <a:pt x="3475355" y="26670"/>
                </a:lnTo>
                <a:lnTo>
                  <a:pt x="3522345" y="24129"/>
                </a:lnTo>
                <a:lnTo>
                  <a:pt x="3569589" y="21589"/>
                </a:lnTo>
                <a:lnTo>
                  <a:pt x="3617214" y="19303"/>
                </a:lnTo>
                <a:lnTo>
                  <a:pt x="3665093" y="17145"/>
                </a:lnTo>
                <a:lnTo>
                  <a:pt x="3713226" y="14986"/>
                </a:lnTo>
                <a:lnTo>
                  <a:pt x="3761613" y="13080"/>
                </a:lnTo>
                <a:lnTo>
                  <a:pt x="3810254" y="11302"/>
                </a:lnTo>
                <a:lnTo>
                  <a:pt x="3859276" y="9651"/>
                </a:lnTo>
                <a:lnTo>
                  <a:pt x="3908425" y="8127"/>
                </a:lnTo>
                <a:lnTo>
                  <a:pt x="3957955" y="6603"/>
                </a:lnTo>
                <a:lnTo>
                  <a:pt x="4007612" y="5334"/>
                </a:lnTo>
                <a:lnTo>
                  <a:pt x="4057523" y="4190"/>
                </a:lnTo>
                <a:lnTo>
                  <a:pt x="4107688" y="3301"/>
                </a:lnTo>
                <a:lnTo>
                  <a:pt x="4158107" y="2412"/>
                </a:lnTo>
                <a:lnTo>
                  <a:pt x="4208653" y="1650"/>
                </a:lnTo>
                <a:lnTo>
                  <a:pt x="4259580" y="1015"/>
                </a:lnTo>
                <a:lnTo>
                  <a:pt x="4310634" y="635"/>
                </a:lnTo>
                <a:lnTo>
                  <a:pt x="4361815" y="253"/>
                </a:lnTo>
                <a:lnTo>
                  <a:pt x="4413250" y="0"/>
                </a:lnTo>
                <a:lnTo>
                  <a:pt x="4464939" y="0"/>
                </a:lnTo>
                <a:lnTo>
                  <a:pt x="4516755" y="126"/>
                </a:lnTo>
                <a:lnTo>
                  <a:pt x="4568825" y="253"/>
                </a:lnTo>
                <a:lnTo>
                  <a:pt x="4621022" y="635"/>
                </a:lnTo>
                <a:lnTo>
                  <a:pt x="4673346" y="1142"/>
                </a:lnTo>
                <a:lnTo>
                  <a:pt x="4725924" y="1777"/>
                </a:lnTo>
                <a:lnTo>
                  <a:pt x="4778629" y="2539"/>
                </a:lnTo>
                <a:lnTo>
                  <a:pt x="4831461" y="3555"/>
                </a:lnTo>
                <a:lnTo>
                  <a:pt x="4884420" y="4572"/>
                </a:lnTo>
                <a:lnTo>
                  <a:pt x="4937633" y="5714"/>
                </a:lnTo>
                <a:lnTo>
                  <a:pt x="4990973" y="7112"/>
                </a:lnTo>
                <a:lnTo>
                  <a:pt x="5044313" y="8636"/>
                </a:lnTo>
                <a:lnTo>
                  <a:pt x="5097907" y="10160"/>
                </a:lnTo>
                <a:lnTo>
                  <a:pt x="5151628" y="11937"/>
                </a:lnTo>
                <a:lnTo>
                  <a:pt x="5205349" y="13842"/>
                </a:lnTo>
                <a:lnTo>
                  <a:pt x="5259324" y="16001"/>
                </a:lnTo>
                <a:lnTo>
                  <a:pt x="5313299" y="18161"/>
                </a:lnTo>
                <a:lnTo>
                  <a:pt x="5367401" y="20447"/>
                </a:lnTo>
                <a:lnTo>
                  <a:pt x="5421630" y="22987"/>
                </a:lnTo>
                <a:lnTo>
                  <a:pt x="5475986" y="25653"/>
                </a:lnTo>
                <a:lnTo>
                  <a:pt x="5530342" y="28448"/>
                </a:lnTo>
                <a:lnTo>
                  <a:pt x="5584825" y="31368"/>
                </a:lnTo>
                <a:lnTo>
                  <a:pt x="5639308" y="34416"/>
                </a:lnTo>
                <a:lnTo>
                  <a:pt x="5693918" y="37591"/>
                </a:lnTo>
                <a:lnTo>
                  <a:pt x="5748528" y="41021"/>
                </a:lnTo>
                <a:lnTo>
                  <a:pt x="5803265" y="44450"/>
                </a:lnTo>
                <a:lnTo>
                  <a:pt x="5858002" y="48133"/>
                </a:lnTo>
                <a:lnTo>
                  <a:pt x="5912866" y="51942"/>
                </a:lnTo>
                <a:lnTo>
                  <a:pt x="5960491" y="55499"/>
                </a:lnTo>
                <a:lnTo>
                  <a:pt x="6009005" y="59309"/>
                </a:lnTo>
                <a:lnTo>
                  <a:pt x="6058408" y="63373"/>
                </a:lnTo>
                <a:lnTo>
                  <a:pt x="6108827" y="67690"/>
                </a:lnTo>
                <a:lnTo>
                  <a:pt x="6159881" y="72389"/>
                </a:lnTo>
                <a:lnTo>
                  <a:pt x="6211824" y="77342"/>
                </a:lnTo>
                <a:lnTo>
                  <a:pt x="6264402" y="82423"/>
                </a:lnTo>
                <a:lnTo>
                  <a:pt x="6317742" y="87884"/>
                </a:lnTo>
                <a:lnTo>
                  <a:pt x="6371717" y="93472"/>
                </a:lnTo>
                <a:lnTo>
                  <a:pt x="6426327" y="99440"/>
                </a:lnTo>
                <a:lnTo>
                  <a:pt x="6481572" y="105537"/>
                </a:lnTo>
                <a:lnTo>
                  <a:pt x="6537198" y="111760"/>
                </a:lnTo>
                <a:lnTo>
                  <a:pt x="6593459" y="118237"/>
                </a:lnTo>
                <a:lnTo>
                  <a:pt x="6650101" y="124968"/>
                </a:lnTo>
                <a:lnTo>
                  <a:pt x="6707124" y="131825"/>
                </a:lnTo>
                <a:lnTo>
                  <a:pt x="6764528" y="138811"/>
                </a:lnTo>
                <a:lnTo>
                  <a:pt x="6822186" y="146050"/>
                </a:lnTo>
                <a:lnTo>
                  <a:pt x="6880225" y="153288"/>
                </a:lnTo>
                <a:lnTo>
                  <a:pt x="6938518" y="160781"/>
                </a:lnTo>
                <a:lnTo>
                  <a:pt x="6996938" y="168401"/>
                </a:lnTo>
                <a:lnTo>
                  <a:pt x="7055612" y="176021"/>
                </a:lnTo>
                <a:lnTo>
                  <a:pt x="7114286" y="183895"/>
                </a:lnTo>
                <a:lnTo>
                  <a:pt x="7173087" y="191769"/>
                </a:lnTo>
                <a:lnTo>
                  <a:pt x="7231888" y="199770"/>
                </a:lnTo>
                <a:lnTo>
                  <a:pt x="7290816" y="207899"/>
                </a:lnTo>
                <a:lnTo>
                  <a:pt x="7349617" y="216026"/>
                </a:lnTo>
                <a:lnTo>
                  <a:pt x="7408291" y="224155"/>
                </a:lnTo>
                <a:lnTo>
                  <a:pt x="7466838" y="232410"/>
                </a:lnTo>
                <a:lnTo>
                  <a:pt x="7525258" y="240792"/>
                </a:lnTo>
                <a:lnTo>
                  <a:pt x="7583424" y="249046"/>
                </a:lnTo>
                <a:lnTo>
                  <a:pt x="7641336" y="257429"/>
                </a:lnTo>
                <a:lnTo>
                  <a:pt x="7698994" y="265811"/>
                </a:lnTo>
                <a:lnTo>
                  <a:pt x="7756398" y="274065"/>
                </a:lnTo>
                <a:lnTo>
                  <a:pt x="7813294" y="282448"/>
                </a:lnTo>
                <a:lnTo>
                  <a:pt x="7869809" y="290830"/>
                </a:lnTo>
                <a:lnTo>
                  <a:pt x="7925943" y="299085"/>
                </a:lnTo>
                <a:lnTo>
                  <a:pt x="7981442" y="307339"/>
                </a:lnTo>
                <a:lnTo>
                  <a:pt x="8036433" y="315468"/>
                </a:lnTo>
                <a:lnTo>
                  <a:pt x="8090916" y="323595"/>
                </a:lnTo>
                <a:lnTo>
                  <a:pt x="8144764" y="331724"/>
                </a:lnTo>
                <a:lnTo>
                  <a:pt x="8197850" y="339725"/>
                </a:lnTo>
                <a:lnTo>
                  <a:pt x="8250301" y="347599"/>
                </a:lnTo>
                <a:lnTo>
                  <a:pt x="8301990" y="355473"/>
                </a:lnTo>
                <a:lnTo>
                  <a:pt x="8352917" y="363093"/>
                </a:lnTo>
                <a:lnTo>
                  <a:pt x="8403082" y="370713"/>
                </a:lnTo>
                <a:lnTo>
                  <a:pt x="8452231" y="378206"/>
                </a:lnTo>
                <a:lnTo>
                  <a:pt x="8500491" y="385571"/>
                </a:lnTo>
                <a:lnTo>
                  <a:pt x="8547862" y="392683"/>
                </a:lnTo>
                <a:lnTo>
                  <a:pt x="8594217" y="399669"/>
                </a:lnTo>
                <a:lnTo>
                  <a:pt x="8639556" y="406526"/>
                </a:lnTo>
                <a:lnTo>
                  <a:pt x="8683879" y="413257"/>
                </a:lnTo>
                <a:lnTo>
                  <a:pt x="8726932" y="419735"/>
                </a:lnTo>
                <a:lnTo>
                  <a:pt x="8768969" y="425957"/>
                </a:lnTo>
                <a:lnTo>
                  <a:pt x="8809736" y="432054"/>
                </a:lnTo>
                <a:lnTo>
                  <a:pt x="8849233" y="438023"/>
                </a:lnTo>
                <a:lnTo>
                  <a:pt x="8887460" y="443611"/>
                </a:lnTo>
                <a:lnTo>
                  <a:pt x="8959977" y="454151"/>
                </a:lnTo>
                <a:lnTo>
                  <a:pt x="9026779" y="463804"/>
                </a:lnTo>
                <a:lnTo>
                  <a:pt x="9058021" y="468121"/>
                </a:lnTo>
                <a:lnTo>
                  <a:pt x="9076563" y="470662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864" y="5641848"/>
            <a:ext cx="3005455" cy="1210310"/>
          </a:xfrm>
          <a:custGeom>
            <a:avLst/>
            <a:gdLst/>
            <a:ahLst/>
            <a:cxnLst/>
            <a:rect l="l" t="t" r="r" b="b"/>
            <a:pathLst>
              <a:path w="3005455" h="1210309">
                <a:moveTo>
                  <a:pt x="0" y="0"/>
                </a:moveTo>
                <a:lnTo>
                  <a:pt x="51729" y="23482"/>
                </a:lnTo>
                <a:lnTo>
                  <a:pt x="103454" y="46964"/>
                </a:lnTo>
                <a:lnTo>
                  <a:pt x="155155" y="70434"/>
                </a:lnTo>
                <a:lnTo>
                  <a:pt x="206844" y="93878"/>
                </a:lnTo>
                <a:lnTo>
                  <a:pt x="258508" y="117309"/>
                </a:lnTo>
                <a:lnTo>
                  <a:pt x="310134" y="140690"/>
                </a:lnTo>
                <a:lnTo>
                  <a:pt x="361721" y="164033"/>
                </a:lnTo>
                <a:lnTo>
                  <a:pt x="413258" y="187337"/>
                </a:lnTo>
                <a:lnTo>
                  <a:pt x="464731" y="210578"/>
                </a:lnTo>
                <a:lnTo>
                  <a:pt x="516140" y="233768"/>
                </a:lnTo>
                <a:lnTo>
                  <a:pt x="567486" y="256882"/>
                </a:lnTo>
                <a:lnTo>
                  <a:pt x="618756" y="279933"/>
                </a:lnTo>
                <a:lnTo>
                  <a:pt x="669950" y="302894"/>
                </a:lnTo>
                <a:lnTo>
                  <a:pt x="721042" y="325767"/>
                </a:lnTo>
                <a:lnTo>
                  <a:pt x="772033" y="348551"/>
                </a:lnTo>
                <a:lnTo>
                  <a:pt x="822921" y="371233"/>
                </a:lnTo>
                <a:lnTo>
                  <a:pt x="873709" y="393814"/>
                </a:lnTo>
                <a:lnTo>
                  <a:pt x="924369" y="416267"/>
                </a:lnTo>
                <a:lnTo>
                  <a:pt x="974902" y="438607"/>
                </a:lnTo>
                <a:lnTo>
                  <a:pt x="1025296" y="460819"/>
                </a:lnTo>
                <a:lnTo>
                  <a:pt x="1075563" y="482892"/>
                </a:lnTo>
                <a:lnTo>
                  <a:pt x="1125677" y="504837"/>
                </a:lnTo>
                <a:lnTo>
                  <a:pt x="1175626" y="526618"/>
                </a:lnTo>
                <a:lnTo>
                  <a:pt x="1225423" y="548258"/>
                </a:lnTo>
                <a:lnTo>
                  <a:pt x="1275080" y="569721"/>
                </a:lnTo>
                <a:lnTo>
                  <a:pt x="1324483" y="591032"/>
                </a:lnTo>
                <a:lnTo>
                  <a:pt x="1373758" y="612165"/>
                </a:lnTo>
                <a:lnTo>
                  <a:pt x="1422908" y="633107"/>
                </a:lnTo>
                <a:lnTo>
                  <a:pt x="1471802" y="653872"/>
                </a:lnTo>
                <a:lnTo>
                  <a:pt x="1520444" y="674433"/>
                </a:lnTo>
                <a:lnTo>
                  <a:pt x="1568958" y="694804"/>
                </a:lnTo>
                <a:lnTo>
                  <a:pt x="1617218" y="714959"/>
                </a:lnTo>
                <a:lnTo>
                  <a:pt x="1665224" y="734898"/>
                </a:lnTo>
                <a:lnTo>
                  <a:pt x="1712976" y="754621"/>
                </a:lnTo>
                <a:lnTo>
                  <a:pt x="1760601" y="774103"/>
                </a:lnTo>
                <a:lnTo>
                  <a:pt x="1807845" y="793356"/>
                </a:lnTo>
                <a:lnTo>
                  <a:pt x="1854962" y="812380"/>
                </a:lnTo>
                <a:lnTo>
                  <a:pt x="1901825" y="831138"/>
                </a:lnTo>
                <a:lnTo>
                  <a:pt x="1948307" y="849655"/>
                </a:lnTo>
                <a:lnTo>
                  <a:pt x="1994535" y="867892"/>
                </a:lnTo>
                <a:lnTo>
                  <a:pt x="2040636" y="885875"/>
                </a:lnTo>
                <a:lnTo>
                  <a:pt x="2086229" y="903579"/>
                </a:lnTo>
                <a:lnTo>
                  <a:pt x="2131695" y="921004"/>
                </a:lnTo>
                <a:lnTo>
                  <a:pt x="2176780" y="938136"/>
                </a:lnTo>
                <a:lnTo>
                  <a:pt x="2221611" y="954963"/>
                </a:lnTo>
                <a:lnTo>
                  <a:pt x="2266061" y="971499"/>
                </a:lnTo>
                <a:lnTo>
                  <a:pt x="2310257" y="987729"/>
                </a:lnTo>
                <a:lnTo>
                  <a:pt x="2354072" y="1003642"/>
                </a:lnTo>
                <a:lnTo>
                  <a:pt x="2397633" y="1019225"/>
                </a:lnTo>
                <a:lnTo>
                  <a:pt x="2440686" y="1034478"/>
                </a:lnTo>
                <a:lnTo>
                  <a:pt x="2483485" y="1049401"/>
                </a:lnTo>
                <a:lnTo>
                  <a:pt x="2526030" y="1063980"/>
                </a:lnTo>
                <a:lnTo>
                  <a:pt x="2568067" y="1078217"/>
                </a:lnTo>
                <a:lnTo>
                  <a:pt x="2609723" y="1092085"/>
                </a:lnTo>
                <a:lnTo>
                  <a:pt x="2651125" y="1105595"/>
                </a:lnTo>
                <a:lnTo>
                  <a:pt x="2692019" y="1118736"/>
                </a:lnTo>
                <a:lnTo>
                  <a:pt x="2732659" y="1131502"/>
                </a:lnTo>
                <a:lnTo>
                  <a:pt x="2772791" y="1143883"/>
                </a:lnTo>
                <a:lnTo>
                  <a:pt x="2812542" y="1155875"/>
                </a:lnTo>
                <a:lnTo>
                  <a:pt x="2851912" y="1167471"/>
                </a:lnTo>
                <a:lnTo>
                  <a:pt x="2890774" y="1178665"/>
                </a:lnTo>
                <a:lnTo>
                  <a:pt x="2929255" y="1189447"/>
                </a:lnTo>
                <a:lnTo>
                  <a:pt x="2967355" y="1199813"/>
                </a:lnTo>
                <a:lnTo>
                  <a:pt x="3004947" y="1209757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56" y="5138927"/>
            <a:ext cx="9076690" cy="1713230"/>
          </a:xfrm>
          <a:custGeom>
            <a:avLst/>
            <a:gdLst/>
            <a:ahLst/>
            <a:cxnLst/>
            <a:rect l="l" t="t" r="r" b="b"/>
            <a:pathLst>
              <a:path w="9076690" h="1713229">
                <a:moveTo>
                  <a:pt x="0" y="146558"/>
                </a:moveTo>
                <a:lnTo>
                  <a:pt x="37317" y="159512"/>
                </a:lnTo>
                <a:lnTo>
                  <a:pt x="74752" y="172593"/>
                </a:lnTo>
                <a:lnTo>
                  <a:pt x="112433" y="185674"/>
                </a:lnTo>
                <a:lnTo>
                  <a:pt x="150482" y="198882"/>
                </a:lnTo>
                <a:lnTo>
                  <a:pt x="189014" y="212090"/>
                </a:lnTo>
                <a:lnTo>
                  <a:pt x="228155" y="225425"/>
                </a:lnTo>
                <a:lnTo>
                  <a:pt x="268020" y="239014"/>
                </a:lnTo>
                <a:lnTo>
                  <a:pt x="308749" y="252603"/>
                </a:lnTo>
                <a:lnTo>
                  <a:pt x="350431" y="266446"/>
                </a:lnTo>
                <a:lnTo>
                  <a:pt x="393217" y="280416"/>
                </a:lnTo>
                <a:lnTo>
                  <a:pt x="437222" y="294640"/>
                </a:lnTo>
                <a:lnTo>
                  <a:pt x="482549" y="309118"/>
                </a:lnTo>
                <a:lnTo>
                  <a:pt x="529348" y="323977"/>
                </a:lnTo>
                <a:lnTo>
                  <a:pt x="577723" y="338963"/>
                </a:lnTo>
                <a:lnTo>
                  <a:pt x="627799" y="354330"/>
                </a:lnTo>
                <a:lnTo>
                  <a:pt x="679691" y="369951"/>
                </a:lnTo>
                <a:lnTo>
                  <a:pt x="733539" y="385953"/>
                </a:lnTo>
                <a:lnTo>
                  <a:pt x="789444" y="402336"/>
                </a:lnTo>
                <a:lnTo>
                  <a:pt x="847534" y="419100"/>
                </a:lnTo>
                <a:lnTo>
                  <a:pt x="907935" y="436372"/>
                </a:lnTo>
                <a:lnTo>
                  <a:pt x="970775" y="453986"/>
                </a:lnTo>
                <a:lnTo>
                  <a:pt x="1036154" y="472084"/>
                </a:lnTo>
                <a:lnTo>
                  <a:pt x="1104214" y="490677"/>
                </a:lnTo>
                <a:lnTo>
                  <a:pt x="1142669" y="501116"/>
                </a:lnTo>
                <a:lnTo>
                  <a:pt x="1182014" y="511797"/>
                </a:lnTo>
                <a:lnTo>
                  <a:pt x="1222248" y="522732"/>
                </a:lnTo>
                <a:lnTo>
                  <a:pt x="1263269" y="533895"/>
                </a:lnTo>
                <a:lnTo>
                  <a:pt x="1305052" y="545261"/>
                </a:lnTo>
                <a:lnTo>
                  <a:pt x="1347597" y="556844"/>
                </a:lnTo>
                <a:lnTo>
                  <a:pt x="1390904" y="568617"/>
                </a:lnTo>
                <a:lnTo>
                  <a:pt x="1434973" y="580567"/>
                </a:lnTo>
                <a:lnTo>
                  <a:pt x="1479804" y="592696"/>
                </a:lnTo>
                <a:lnTo>
                  <a:pt x="1525143" y="604977"/>
                </a:lnTo>
                <a:lnTo>
                  <a:pt x="1571244" y="617397"/>
                </a:lnTo>
                <a:lnTo>
                  <a:pt x="1617980" y="629970"/>
                </a:lnTo>
                <a:lnTo>
                  <a:pt x="1665351" y="642658"/>
                </a:lnTo>
                <a:lnTo>
                  <a:pt x="1713230" y="655459"/>
                </a:lnTo>
                <a:lnTo>
                  <a:pt x="1761744" y="668362"/>
                </a:lnTo>
                <a:lnTo>
                  <a:pt x="1810766" y="681355"/>
                </a:lnTo>
                <a:lnTo>
                  <a:pt x="1860295" y="694423"/>
                </a:lnTo>
                <a:lnTo>
                  <a:pt x="1910333" y="707555"/>
                </a:lnTo>
                <a:lnTo>
                  <a:pt x="1960752" y="720750"/>
                </a:lnTo>
                <a:lnTo>
                  <a:pt x="2011680" y="733983"/>
                </a:lnTo>
                <a:lnTo>
                  <a:pt x="2062988" y="747242"/>
                </a:lnTo>
                <a:lnTo>
                  <a:pt x="2114677" y="760526"/>
                </a:lnTo>
                <a:lnTo>
                  <a:pt x="2166747" y="773823"/>
                </a:lnTo>
                <a:lnTo>
                  <a:pt x="2219198" y="787120"/>
                </a:lnTo>
                <a:lnTo>
                  <a:pt x="2271903" y="800392"/>
                </a:lnTo>
                <a:lnTo>
                  <a:pt x="2324989" y="813638"/>
                </a:lnTo>
                <a:lnTo>
                  <a:pt x="2378329" y="826858"/>
                </a:lnTo>
                <a:lnTo>
                  <a:pt x="2431796" y="840016"/>
                </a:lnTo>
                <a:lnTo>
                  <a:pt x="2485644" y="853122"/>
                </a:lnTo>
                <a:lnTo>
                  <a:pt x="2539619" y="866152"/>
                </a:lnTo>
                <a:lnTo>
                  <a:pt x="2593721" y="879106"/>
                </a:lnTo>
                <a:lnTo>
                  <a:pt x="2647950" y="891959"/>
                </a:lnTo>
                <a:lnTo>
                  <a:pt x="2702433" y="904709"/>
                </a:lnTo>
                <a:lnTo>
                  <a:pt x="2756916" y="917333"/>
                </a:lnTo>
                <a:lnTo>
                  <a:pt x="2811526" y="929830"/>
                </a:lnTo>
                <a:lnTo>
                  <a:pt x="2866263" y="942187"/>
                </a:lnTo>
                <a:lnTo>
                  <a:pt x="2920873" y="954392"/>
                </a:lnTo>
                <a:lnTo>
                  <a:pt x="2975610" y="966431"/>
                </a:lnTo>
                <a:lnTo>
                  <a:pt x="3030220" y="978306"/>
                </a:lnTo>
                <a:lnTo>
                  <a:pt x="3084830" y="989977"/>
                </a:lnTo>
                <a:lnTo>
                  <a:pt x="3139440" y="1001458"/>
                </a:lnTo>
                <a:lnTo>
                  <a:pt x="3193922" y="1012723"/>
                </a:lnTo>
                <a:lnTo>
                  <a:pt x="3239897" y="1022108"/>
                </a:lnTo>
                <a:lnTo>
                  <a:pt x="3286252" y="1031494"/>
                </a:lnTo>
                <a:lnTo>
                  <a:pt x="3333115" y="1040892"/>
                </a:lnTo>
                <a:lnTo>
                  <a:pt x="3380359" y="1050290"/>
                </a:lnTo>
                <a:lnTo>
                  <a:pt x="3428111" y="1059700"/>
                </a:lnTo>
                <a:lnTo>
                  <a:pt x="3476244" y="1069098"/>
                </a:lnTo>
                <a:lnTo>
                  <a:pt x="3524631" y="1078484"/>
                </a:lnTo>
                <a:lnTo>
                  <a:pt x="3573399" y="1087869"/>
                </a:lnTo>
                <a:lnTo>
                  <a:pt x="3622548" y="1097241"/>
                </a:lnTo>
                <a:lnTo>
                  <a:pt x="3671951" y="1106589"/>
                </a:lnTo>
                <a:lnTo>
                  <a:pt x="3721735" y="1115923"/>
                </a:lnTo>
                <a:lnTo>
                  <a:pt x="3771646" y="1125245"/>
                </a:lnTo>
                <a:lnTo>
                  <a:pt x="3821938" y="1134529"/>
                </a:lnTo>
                <a:lnTo>
                  <a:pt x="3872357" y="1143774"/>
                </a:lnTo>
                <a:lnTo>
                  <a:pt x="3923030" y="1152994"/>
                </a:lnTo>
                <a:lnTo>
                  <a:pt x="3973830" y="1162177"/>
                </a:lnTo>
                <a:lnTo>
                  <a:pt x="4024884" y="1171321"/>
                </a:lnTo>
                <a:lnTo>
                  <a:pt x="4076065" y="1180426"/>
                </a:lnTo>
                <a:lnTo>
                  <a:pt x="4127373" y="1189469"/>
                </a:lnTo>
                <a:lnTo>
                  <a:pt x="4178808" y="1198473"/>
                </a:lnTo>
                <a:lnTo>
                  <a:pt x="4230243" y="1207427"/>
                </a:lnTo>
                <a:lnTo>
                  <a:pt x="4281932" y="1216317"/>
                </a:lnTo>
                <a:lnTo>
                  <a:pt x="4333494" y="1225143"/>
                </a:lnTo>
                <a:lnTo>
                  <a:pt x="4385183" y="1233906"/>
                </a:lnTo>
                <a:lnTo>
                  <a:pt x="4436872" y="1242606"/>
                </a:lnTo>
                <a:lnTo>
                  <a:pt x="4488561" y="1251229"/>
                </a:lnTo>
                <a:lnTo>
                  <a:pt x="4540123" y="1259776"/>
                </a:lnTo>
                <a:lnTo>
                  <a:pt x="4591812" y="1268247"/>
                </a:lnTo>
                <a:lnTo>
                  <a:pt x="4643247" y="1276642"/>
                </a:lnTo>
                <a:lnTo>
                  <a:pt x="4694682" y="1284947"/>
                </a:lnTo>
                <a:lnTo>
                  <a:pt x="4746117" y="1293164"/>
                </a:lnTo>
                <a:lnTo>
                  <a:pt x="4797298" y="1301292"/>
                </a:lnTo>
                <a:lnTo>
                  <a:pt x="4848352" y="1309319"/>
                </a:lnTo>
                <a:lnTo>
                  <a:pt x="4899279" y="1317256"/>
                </a:lnTo>
                <a:lnTo>
                  <a:pt x="4949952" y="1325079"/>
                </a:lnTo>
                <a:lnTo>
                  <a:pt x="5000498" y="1332814"/>
                </a:lnTo>
                <a:lnTo>
                  <a:pt x="5050790" y="1340421"/>
                </a:lnTo>
                <a:lnTo>
                  <a:pt x="5100828" y="1347927"/>
                </a:lnTo>
                <a:lnTo>
                  <a:pt x="5150612" y="1355318"/>
                </a:lnTo>
                <a:lnTo>
                  <a:pt x="5200142" y="1362595"/>
                </a:lnTo>
                <a:lnTo>
                  <a:pt x="5249418" y="1369733"/>
                </a:lnTo>
                <a:lnTo>
                  <a:pt x="5298313" y="1376756"/>
                </a:lnTo>
                <a:lnTo>
                  <a:pt x="5346827" y="1383652"/>
                </a:lnTo>
                <a:lnTo>
                  <a:pt x="5394960" y="1390408"/>
                </a:lnTo>
                <a:lnTo>
                  <a:pt x="5442839" y="1397038"/>
                </a:lnTo>
                <a:lnTo>
                  <a:pt x="5490210" y="1403515"/>
                </a:lnTo>
                <a:lnTo>
                  <a:pt x="5537200" y="1409852"/>
                </a:lnTo>
                <a:lnTo>
                  <a:pt x="5583682" y="1416050"/>
                </a:lnTo>
                <a:lnTo>
                  <a:pt x="5629783" y="1422095"/>
                </a:lnTo>
                <a:lnTo>
                  <a:pt x="5675376" y="1427988"/>
                </a:lnTo>
                <a:lnTo>
                  <a:pt x="5730875" y="1434973"/>
                </a:lnTo>
                <a:lnTo>
                  <a:pt x="5786374" y="1441767"/>
                </a:lnTo>
                <a:lnTo>
                  <a:pt x="5842127" y="1448358"/>
                </a:lnTo>
                <a:lnTo>
                  <a:pt x="5898007" y="1454746"/>
                </a:lnTo>
                <a:lnTo>
                  <a:pt x="5953887" y="1460957"/>
                </a:lnTo>
                <a:lnTo>
                  <a:pt x="6009894" y="1466989"/>
                </a:lnTo>
                <a:lnTo>
                  <a:pt x="6065774" y="1472831"/>
                </a:lnTo>
                <a:lnTo>
                  <a:pt x="6121781" y="1478508"/>
                </a:lnTo>
                <a:lnTo>
                  <a:pt x="6177661" y="1484007"/>
                </a:lnTo>
                <a:lnTo>
                  <a:pt x="6233414" y="1489341"/>
                </a:lnTo>
                <a:lnTo>
                  <a:pt x="6289040" y="1494510"/>
                </a:lnTo>
                <a:lnTo>
                  <a:pt x="6344539" y="1499514"/>
                </a:lnTo>
                <a:lnTo>
                  <a:pt x="6399911" y="1504365"/>
                </a:lnTo>
                <a:lnTo>
                  <a:pt x="6454902" y="1509077"/>
                </a:lnTo>
                <a:lnTo>
                  <a:pt x="6509766" y="1513624"/>
                </a:lnTo>
                <a:lnTo>
                  <a:pt x="6564249" y="1518043"/>
                </a:lnTo>
                <a:lnTo>
                  <a:pt x="6618351" y="1522323"/>
                </a:lnTo>
                <a:lnTo>
                  <a:pt x="6672199" y="1526463"/>
                </a:lnTo>
                <a:lnTo>
                  <a:pt x="6725539" y="1530464"/>
                </a:lnTo>
                <a:lnTo>
                  <a:pt x="6778498" y="1534350"/>
                </a:lnTo>
                <a:lnTo>
                  <a:pt x="6830949" y="1538122"/>
                </a:lnTo>
                <a:lnTo>
                  <a:pt x="6883019" y="1541767"/>
                </a:lnTo>
                <a:lnTo>
                  <a:pt x="6934454" y="1545285"/>
                </a:lnTo>
                <a:lnTo>
                  <a:pt x="6985254" y="1548714"/>
                </a:lnTo>
                <a:lnTo>
                  <a:pt x="7035546" y="1552028"/>
                </a:lnTo>
                <a:lnTo>
                  <a:pt x="7085203" y="1555242"/>
                </a:lnTo>
                <a:lnTo>
                  <a:pt x="7134098" y="1558353"/>
                </a:lnTo>
                <a:lnTo>
                  <a:pt x="7182358" y="1561376"/>
                </a:lnTo>
                <a:lnTo>
                  <a:pt x="7229856" y="1564309"/>
                </a:lnTo>
                <a:lnTo>
                  <a:pt x="7276592" y="1567167"/>
                </a:lnTo>
                <a:lnTo>
                  <a:pt x="7322439" y="1569935"/>
                </a:lnTo>
                <a:lnTo>
                  <a:pt x="7367524" y="1572628"/>
                </a:lnTo>
                <a:lnTo>
                  <a:pt x="7411720" y="1575244"/>
                </a:lnTo>
                <a:lnTo>
                  <a:pt x="7455027" y="1577797"/>
                </a:lnTo>
                <a:lnTo>
                  <a:pt x="7497318" y="1580286"/>
                </a:lnTo>
                <a:lnTo>
                  <a:pt x="7538593" y="1582712"/>
                </a:lnTo>
                <a:lnTo>
                  <a:pt x="7578979" y="1585087"/>
                </a:lnTo>
                <a:lnTo>
                  <a:pt x="7618222" y="1587398"/>
                </a:lnTo>
                <a:lnTo>
                  <a:pt x="7656449" y="1589671"/>
                </a:lnTo>
                <a:lnTo>
                  <a:pt x="7693533" y="1591906"/>
                </a:lnTo>
                <a:lnTo>
                  <a:pt x="7729347" y="1594092"/>
                </a:lnTo>
                <a:lnTo>
                  <a:pt x="7811008" y="1598886"/>
                </a:lnTo>
                <a:lnTo>
                  <a:pt x="7885684" y="1602841"/>
                </a:lnTo>
                <a:lnTo>
                  <a:pt x="7954137" y="1606024"/>
                </a:lnTo>
                <a:lnTo>
                  <a:pt x="8016875" y="1608500"/>
                </a:lnTo>
                <a:lnTo>
                  <a:pt x="8074406" y="1610333"/>
                </a:lnTo>
                <a:lnTo>
                  <a:pt x="8127492" y="1611588"/>
                </a:lnTo>
                <a:lnTo>
                  <a:pt x="8176387" y="1612332"/>
                </a:lnTo>
                <a:lnTo>
                  <a:pt x="8221980" y="1612629"/>
                </a:lnTo>
                <a:lnTo>
                  <a:pt x="8264779" y="1612545"/>
                </a:lnTo>
                <a:lnTo>
                  <a:pt x="8305165" y="1612144"/>
                </a:lnTo>
                <a:lnTo>
                  <a:pt x="8343900" y="1611491"/>
                </a:lnTo>
                <a:lnTo>
                  <a:pt x="8418449" y="1609695"/>
                </a:lnTo>
                <a:lnTo>
                  <a:pt x="8455533" y="1608682"/>
                </a:lnTo>
                <a:lnTo>
                  <a:pt x="8493125" y="1607676"/>
                </a:lnTo>
                <a:lnTo>
                  <a:pt x="8531860" y="1606746"/>
                </a:lnTo>
                <a:lnTo>
                  <a:pt x="8572373" y="1605956"/>
                </a:lnTo>
                <a:lnTo>
                  <a:pt x="8634984" y="1604592"/>
                </a:lnTo>
                <a:lnTo>
                  <a:pt x="8694547" y="1602694"/>
                </a:lnTo>
                <a:lnTo>
                  <a:pt x="8751316" y="1600314"/>
                </a:lnTo>
                <a:lnTo>
                  <a:pt x="8805545" y="1597506"/>
                </a:lnTo>
                <a:lnTo>
                  <a:pt x="8857615" y="1594322"/>
                </a:lnTo>
                <a:lnTo>
                  <a:pt x="8907907" y="1590814"/>
                </a:lnTo>
                <a:lnTo>
                  <a:pt x="8956675" y="1587055"/>
                </a:lnTo>
                <a:lnTo>
                  <a:pt x="9004173" y="1583067"/>
                </a:lnTo>
                <a:lnTo>
                  <a:pt x="9050782" y="1578914"/>
                </a:lnTo>
                <a:lnTo>
                  <a:pt x="9076563" y="1576527"/>
                </a:lnTo>
              </a:path>
              <a:path w="9076690" h="1713229">
                <a:moveTo>
                  <a:pt x="2148967" y="1712739"/>
                </a:moveTo>
                <a:lnTo>
                  <a:pt x="2181479" y="1676161"/>
                </a:lnTo>
                <a:lnTo>
                  <a:pt x="2214118" y="1639610"/>
                </a:lnTo>
                <a:lnTo>
                  <a:pt x="2246884" y="1603109"/>
                </a:lnTo>
                <a:lnTo>
                  <a:pt x="2279904" y="1566684"/>
                </a:lnTo>
                <a:lnTo>
                  <a:pt x="2313432" y="1530375"/>
                </a:lnTo>
                <a:lnTo>
                  <a:pt x="2347595" y="1494193"/>
                </a:lnTo>
                <a:lnTo>
                  <a:pt x="2382266" y="1458163"/>
                </a:lnTo>
                <a:lnTo>
                  <a:pt x="2417699" y="1422323"/>
                </a:lnTo>
                <a:lnTo>
                  <a:pt x="2453894" y="1386700"/>
                </a:lnTo>
                <a:lnTo>
                  <a:pt x="2491232" y="1351305"/>
                </a:lnTo>
                <a:lnTo>
                  <a:pt x="2529459" y="1316177"/>
                </a:lnTo>
                <a:lnTo>
                  <a:pt x="2568956" y="1281341"/>
                </a:lnTo>
                <a:lnTo>
                  <a:pt x="2609596" y="1246822"/>
                </a:lnTo>
                <a:lnTo>
                  <a:pt x="2651760" y="1212646"/>
                </a:lnTo>
                <a:lnTo>
                  <a:pt x="2695321" y="1178826"/>
                </a:lnTo>
                <a:lnTo>
                  <a:pt x="2732913" y="1150696"/>
                </a:lnTo>
                <a:lnTo>
                  <a:pt x="2772156" y="1122387"/>
                </a:lnTo>
                <a:lnTo>
                  <a:pt x="2812542" y="1093965"/>
                </a:lnTo>
                <a:lnTo>
                  <a:pt x="2854071" y="1065504"/>
                </a:lnTo>
                <a:lnTo>
                  <a:pt x="2896743" y="1037082"/>
                </a:lnTo>
                <a:lnTo>
                  <a:pt x="2940177" y="1008761"/>
                </a:lnTo>
                <a:lnTo>
                  <a:pt x="2984373" y="980630"/>
                </a:lnTo>
                <a:lnTo>
                  <a:pt x="3029204" y="952766"/>
                </a:lnTo>
                <a:lnTo>
                  <a:pt x="3074416" y="925220"/>
                </a:lnTo>
                <a:lnTo>
                  <a:pt x="3120009" y="898080"/>
                </a:lnTo>
                <a:lnTo>
                  <a:pt x="3165729" y="871410"/>
                </a:lnTo>
                <a:lnTo>
                  <a:pt x="3211448" y="845299"/>
                </a:lnTo>
                <a:lnTo>
                  <a:pt x="3257169" y="819797"/>
                </a:lnTo>
                <a:lnTo>
                  <a:pt x="3302508" y="795007"/>
                </a:lnTo>
                <a:lnTo>
                  <a:pt x="3347593" y="770978"/>
                </a:lnTo>
                <a:lnTo>
                  <a:pt x="3392043" y="747788"/>
                </a:lnTo>
                <a:lnTo>
                  <a:pt x="3435858" y="725512"/>
                </a:lnTo>
                <a:lnTo>
                  <a:pt x="3478784" y="704240"/>
                </a:lnTo>
                <a:lnTo>
                  <a:pt x="3525647" y="681659"/>
                </a:lnTo>
                <a:lnTo>
                  <a:pt x="3570478" y="660552"/>
                </a:lnTo>
                <a:lnTo>
                  <a:pt x="3613785" y="640753"/>
                </a:lnTo>
                <a:lnTo>
                  <a:pt x="3656076" y="622109"/>
                </a:lnTo>
                <a:lnTo>
                  <a:pt x="3697732" y="604469"/>
                </a:lnTo>
                <a:lnTo>
                  <a:pt x="3739007" y="587654"/>
                </a:lnTo>
                <a:lnTo>
                  <a:pt x="3780409" y="571525"/>
                </a:lnTo>
                <a:lnTo>
                  <a:pt x="3822446" y="555929"/>
                </a:lnTo>
                <a:lnTo>
                  <a:pt x="3865372" y="540702"/>
                </a:lnTo>
                <a:lnTo>
                  <a:pt x="3909695" y="525703"/>
                </a:lnTo>
                <a:lnTo>
                  <a:pt x="3955669" y="510743"/>
                </a:lnTo>
                <a:lnTo>
                  <a:pt x="4003929" y="495693"/>
                </a:lnTo>
                <a:lnTo>
                  <a:pt x="4054856" y="480390"/>
                </a:lnTo>
                <a:lnTo>
                  <a:pt x="4108577" y="464680"/>
                </a:lnTo>
                <a:lnTo>
                  <a:pt x="4165854" y="448437"/>
                </a:lnTo>
                <a:lnTo>
                  <a:pt x="4226814" y="431419"/>
                </a:lnTo>
                <a:lnTo>
                  <a:pt x="4266819" y="420497"/>
                </a:lnTo>
                <a:lnTo>
                  <a:pt x="4309110" y="409321"/>
                </a:lnTo>
                <a:lnTo>
                  <a:pt x="4353433" y="397891"/>
                </a:lnTo>
                <a:lnTo>
                  <a:pt x="4399661" y="386207"/>
                </a:lnTo>
                <a:lnTo>
                  <a:pt x="4447667" y="374396"/>
                </a:lnTo>
                <a:lnTo>
                  <a:pt x="4496943" y="362331"/>
                </a:lnTo>
                <a:lnTo>
                  <a:pt x="4547616" y="350266"/>
                </a:lnTo>
                <a:lnTo>
                  <a:pt x="4599432" y="338074"/>
                </a:lnTo>
                <a:lnTo>
                  <a:pt x="4652137" y="325755"/>
                </a:lnTo>
                <a:lnTo>
                  <a:pt x="4705477" y="313563"/>
                </a:lnTo>
                <a:lnTo>
                  <a:pt x="4759452" y="301371"/>
                </a:lnTo>
                <a:lnTo>
                  <a:pt x="4813681" y="289179"/>
                </a:lnTo>
                <a:lnTo>
                  <a:pt x="4867910" y="277114"/>
                </a:lnTo>
                <a:lnTo>
                  <a:pt x="4922266" y="265176"/>
                </a:lnTo>
                <a:lnTo>
                  <a:pt x="4976241" y="253492"/>
                </a:lnTo>
                <a:lnTo>
                  <a:pt x="5029835" y="241935"/>
                </a:lnTo>
                <a:lnTo>
                  <a:pt x="5082667" y="230759"/>
                </a:lnTo>
                <a:lnTo>
                  <a:pt x="5134737" y="219710"/>
                </a:lnTo>
                <a:lnTo>
                  <a:pt x="5185791" y="209042"/>
                </a:lnTo>
                <a:lnTo>
                  <a:pt x="5235575" y="198755"/>
                </a:lnTo>
                <a:lnTo>
                  <a:pt x="5283835" y="188849"/>
                </a:lnTo>
                <a:lnTo>
                  <a:pt x="5330571" y="179451"/>
                </a:lnTo>
                <a:lnTo>
                  <a:pt x="5375402" y="170434"/>
                </a:lnTo>
                <a:lnTo>
                  <a:pt x="5418328" y="161925"/>
                </a:lnTo>
                <a:lnTo>
                  <a:pt x="5458968" y="153924"/>
                </a:lnTo>
                <a:lnTo>
                  <a:pt x="5497322" y="146558"/>
                </a:lnTo>
                <a:lnTo>
                  <a:pt x="5566664" y="133477"/>
                </a:lnTo>
                <a:lnTo>
                  <a:pt x="5627878" y="122428"/>
                </a:lnTo>
                <a:lnTo>
                  <a:pt x="5682107" y="113157"/>
                </a:lnTo>
                <a:lnTo>
                  <a:pt x="5730875" y="105410"/>
                </a:lnTo>
                <a:lnTo>
                  <a:pt x="5775579" y="98806"/>
                </a:lnTo>
                <a:lnTo>
                  <a:pt x="5817489" y="93345"/>
                </a:lnTo>
                <a:lnTo>
                  <a:pt x="5858129" y="88646"/>
                </a:lnTo>
                <a:lnTo>
                  <a:pt x="5898642" y="84582"/>
                </a:lnTo>
                <a:lnTo>
                  <a:pt x="5940679" y="80772"/>
                </a:lnTo>
                <a:lnTo>
                  <a:pt x="5985510" y="76962"/>
                </a:lnTo>
                <a:lnTo>
                  <a:pt x="6034405" y="73025"/>
                </a:lnTo>
                <a:lnTo>
                  <a:pt x="6088888" y="68580"/>
                </a:lnTo>
                <a:lnTo>
                  <a:pt x="6150356" y="63500"/>
                </a:lnTo>
                <a:lnTo>
                  <a:pt x="6191758" y="60198"/>
                </a:lnTo>
                <a:lnTo>
                  <a:pt x="6235319" y="56769"/>
                </a:lnTo>
                <a:lnTo>
                  <a:pt x="6280785" y="53340"/>
                </a:lnTo>
                <a:lnTo>
                  <a:pt x="6327775" y="49911"/>
                </a:lnTo>
                <a:lnTo>
                  <a:pt x="6376289" y="46482"/>
                </a:lnTo>
                <a:lnTo>
                  <a:pt x="6426073" y="43180"/>
                </a:lnTo>
                <a:lnTo>
                  <a:pt x="6477000" y="39878"/>
                </a:lnTo>
                <a:lnTo>
                  <a:pt x="6528816" y="36576"/>
                </a:lnTo>
                <a:lnTo>
                  <a:pt x="6581267" y="33401"/>
                </a:lnTo>
                <a:lnTo>
                  <a:pt x="6634226" y="30226"/>
                </a:lnTo>
                <a:lnTo>
                  <a:pt x="6687566" y="27178"/>
                </a:lnTo>
                <a:lnTo>
                  <a:pt x="6740906" y="24257"/>
                </a:lnTo>
                <a:lnTo>
                  <a:pt x="6794246" y="21463"/>
                </a:lnTo>
                <a:lnTo>
                  <a:pt x="6847332" y="18669"/>
                </a:lnTo>
                <a:lnTo>
                  <a:pt x="6899910" y="16129"/>
                </a:lnTo>
                <a:lnTo>
                  <a:pt x="6951853" y="13716"/>
                </a:lnTo>
                <a:lnTo>
                  <a:pt x="7002907" y="11430"/>
                </a:lnTo>
                <a:lnTo>
                  <a:pt x="7053072" y="9398"/>
                </a:lnTo>
                <a:lnTo>
                  <a:pt x="7101840" y="7366"/>
                </a:lnTo>
                <a:lnTo>
                  <a:pt x="7149211" y="5715"/>
                </a:lnTo>
                <a:lnTo>
                  <a:pt x="7195058" y="4191"/>
                </a:lnTo>
                <a:lnTo>
                  <a:pt x="7459599" y="0"/>
                </a:lnTo>
                <a:lnTo>
                  <a:pt x="7734554" y="508"/>
                </a:lnTo>
                <a:lnTo>
                  <a:pt x="7950581" y="2794"/>
                </a:lnTo>
                <a:lnTo>
                  <a:pt x="8038084" y="4191"/>
                </a:lnTo>
                <a:lnTo>
                  <a:pt x="8643620" y="4191"/>
                </a:lnTo>
                <a:lnTo>
                  <a:pt x="8705977" y="6096"/>
                </a:lnTo>
                <a:lnTo>
                  <a:pt x="8766302" y="8763"/>
                </a:lnTo>
                <a:lnTo>
                  <a:pt x="8823960" y="11811"/>
                </a:lnTo>
                <a:lnTo>
                  <a:pt x="8878189" y="15367"/>
                </a:lnTo>
                <a:lnTo>
                  <a:pt x="8928354" y="18923"/>
                </a:lnTo>
                <a:lnTo>
                  <a:pt x="8973693" y="22225"/>
                </a:lnTo>
                <a:lnTo>
                  <a:pt x="9013571" y="25400"/>
                </a:lnTo>
                <a:lnTo>
                  <a:pt x="9047226" y="27940"/>
                </a:lnTo>
                <a:lnTo>
                  <a:pt x="9076563" y="3009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176015" y="2749296"/>
            <a:ext cx="1395730" cy="1609090"/>
          </a:xfrm>
          <a:custGeom>
            <a:avLst/>
            <a:gdLst/>
            <a:ahLst/>
            <a:cxnLst/>
            <a:rect l="l" t="t" r="r" b="b"/>
            <a:pathLst>
              <a:path w="1395729" h="1609089">
                <a:moveTo>
                  <a:pt x="694435" y="0"/>
                </a:moveTo>
                <a:lnTo>
                  <a:pt x="3936" y="403478"/>
                </a:lnTo>
                <a:lnTo>
                  <a:pt x="0" y="1203833"/>
                </a:lnTo>
                <a:lnTo>
                  <a:pt x="701039" y="1608835"/>
                </a:lnTo>
                <a:lnTo>
                  <a:pt x="1391666" y="1205356"/>
                </a:lnTo>
                <a:lnTo>
                  <a:pt x="1395475" y="404875"/>
                </a:lnTo>
                <a:lnTo>
                  <a:pt x="69443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176015" y="2749296"/>
            <a:ext cx="2120900" cy="2874010"/>
          </a:xfrm>
          <a:custGeom>
            <a:avLst/>
            <a:gdLst/>
            <a:ahLst/>
            <a:cxnLst/>
            <a:rect l="l" t="t" r="r" b="b"/>
            <a:pathLst>
              <a:path w="2120900" h="2874010">
                <a:moveTo>
                  <a:pt x="3936" y="403478"/>
                </a:moveTo>
                <a:lnTo>
                  <a:pt x="694435" y="0"/>
                </a:lnTo>
                <a:lnTo>
                  <a:pt x="1395475" y="404875"/>
                </a:lnTo>
                <a:lnTo>
                  <a:pt x="1391666" y="1205356"/>
                </a:lnTo>
                <a:lnTo>
                  <a:pt x="701039" y="1608835"/>
                </a:lnTo>
                <a:lnTo>
                  <a:pt x="0" y="1203833"/>
                </a:lnTo>
                <a:lnTo>
                  <a:pt x="3936" y="403478"/>
                </a:lnTo>
              </a:path>
              <a:path w="2120900" h="2874010">
                <a:moveTo>
                  <a:pt x="729360" y="1670684"/>
                </a:moveTo>
                <a:lnTo>
                  <a:pt x="1419859" y="1267967"/>
                </a:lnTo>
                <a:lnTo>
                  <a:pt x="2120899" y="1672081"/>
                </a:lnTo>
                <a:lnTo>
                  <a:pt x="2117089" y="2471039"/>
                </a:lnTo>
                <a:lnTo>
                  <a:pt x="1426463" y="2873730"/>
                </a:lnTo>
                <a:lnTo>
                  <a:pt x="725423" y="2469515"/>
                </a:lnTo>
                <a:lnTo>
                  <a:pt x="729360" y="167068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910584" y="1484376"/>
            <a:ext cx="1395730" cy="1605915"/>
          </a:xfrm>
          <a:custGeom>
            <a:avLst/>
            <a:gdLst/>
            <a:ahLst/>
            <a:cxnLst/>
            <a:rect l="l" t="t" r="r" b="b"/>
            <a:pathLst>
              <a:path w="1395729" h="1605914">
                <a:moveTo>
                  <a:pt x="694436" y="0"/>
                </a:moveTo>
                <a:lnTo>
                  <a:pt x="3937" y="402716"/>
                </a:lnTo>
                <a:lnTo>
                  <a:pt x="0" y="1201547"/>
                </a:lnTo>
                <a:lnTo>
                  <a:pt x="701039" y="1605788"/>
                </a:lnTo>
                <a:lnTo>
                  <a:pt x="1391665" y="1203071"/>
                </a:lnTo>
                <a:lnTo>
                  <a:pt x="1395476" y="404113"/>
                </a:lnTo>
                <a:lnTo>
                  <a:pt x="694436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910584" y="1484376"/>
            <a:ext cx="1395730" cy="1605915"/>
          </a:xfrm>
          <a:custGeom>
            <a:avLst/>
            <a:gdLst/>
            <a:ahLst/>
            <a:cxnLst/>
            <a:rect l="l" t="t" r="r" b="b"/>
            <a:pathLst>
              <a:path w="1395729" h="1605914">
                <a:moveTo>
                  <a:pt x="3937" y="402716"/>
                </a:moveTo>
                <a:lnTo>
                  <a:pt x="694436" y="0"/>
                </a:lnTo>
                <a:lnTo>
                  <a:pt x="1395476" y="404113"/>
                </a:lnTo>
                <a:lnTo>
                  <a:pt x="1391665" y="1203071"/>
                </a:lnTo>
                <a:lnTo>
                  <a:pt x="701039" y="1605788"/>
                </a:lnTo>
                <a:lnTo>
                  <a:pt x="0" y="1201547"/>
                </a:lnTo>
                <a:lnTo>
                  <a:pt x="3937" y="402716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157728" y="216408"/>
            <a:ext cx="1395730" cy="1605915"/>
          </a:xfrm>
          <a:custGeom>
            <a:avLst/>
            <a:gdLst/>
            <a:ahLst/>
            <a:cxnLst/>
            <a:rect l="l" t="t" r="r" b="b"/>
            <a:pathLst>
              <a:path w="1395729" h="1605914">
                <a:moveTo>
                  <a:pt x="694436" y="0"/>
                </a:moveTo>
                <a:lnTo>
                  <a:pt x="3937" y="402717"/>
                </a:lnTo>
                <a:lnTo>
                  <a:pt x="0" y="1201547"/>
                </a:lnTo>
                <a:lnTo>
                  <a:pt x="701039" y="1605788"/>
                </a:lnTo>
                <a:lnTo>
                  <a:pt x="1391666" y="1203071"/>
                </a:lnTo>
                <a:lnTo>
                  <a:pt x="1395476" y="404114"/>
                </a:lnTo>
                <a:lnTo>
                  <a:pt x="69443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157728" y="216408"/>
            <a:ext cx="1395730" cy="1605915"/>
          </a:xfrm>
          <a:custGeom>
            <a:avLst/>
            <a:gdLst/>
            <a:ahLst/>
            <a:cxnLst/>
            <a:rect l="l" t="t" r="r" b="b"/>
            <a:pathLst>
              <a:path w="1395729" h="1605914">
                <a:moveTo>
                  <a:pt x="3937" y="402717"/>
                </a:moveTo>
                <a:lnTo>
                  <a:pt x="694436" y="0"/>
                </a:lnTo>
                <a:lnTo>
                  <a:pt x="1395476" y="404114"/>
                </a:lnTo>
                <a:lnTo>
                  <a:pt x="1391666" y="1203071"/>
                </a:lnTo>
                <a:lnTo>
                  <a:pt x="701039" y="1605788"/>
                </a:lnTo>
                <a:lnTo>
                  <a:pt x="0" y="1201547"/>
                </a:lnTo>
                <a:lnTo>
                  <a:pt x="3937" y="40271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645152" y="5273039"/>
            <a:ext cx="1392555" cy="1584960"/>
          </a:xfrm>
          <a:custGeom>
            <a:avLst/>
            <a:gdLst/>
            <a:ahLst/>
            <a:cxnLst/>
            <a:rect l="l" t="t" r="r" b="b"/>
            <a:pathLst>
              <a:path w="1392554" h="1584959">
                <a:moveTo>
                  <a:pt x="693038" y="0"/>
                </a:moveTo>
                <a:lnTo>
                  <a:pt x="3937" y="403123"/>
                </a:lnTo>
                <a:lnTo>
                  <a:pt x="0" y="1202702"/>
                </a:lnTo>
                <a:lnTo>
                  <a:pt x="659892" y="1584449"/>
                </a:lnTo>
                <a:lnTo>
                  <a:pt x="738505" y="1584449"/>
                </a:lnTo>
                <a:lnTo>
                  <a:pt x="1388618" y="1204150"/>
                </a:lnTo>
                <a:lnTo>
                  <a:pt x="1392427" y="404571"/>
                </a:lnTo>
                <a:lnTo>
                  <a:pt x="693038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45152" y="5273039"/>
            <a:ext cx="1392555" cy="1584960"/>
          </a:xfrm>
          <a:custGeom>
            <a:avLst/>
            <a:gdLst/>
            <a:ahLst/>
            <a:cxnLst/>
            <a:rect l="l" t="t" r="r" b="b"/>
            <a:pathLst>
              <a:path w="1392554" h="1584959">
                <a:moveTo>
                  <a:pt x="3937" y="403123"/>
                </a:moveTo>
                <a:lnTo>
                  <a:pt x="693038" y="0"/>
                </a:lnTo>
                <a:lnTo>
                  <a:pt x="1392427" y="404571"/>
                </a:lnTo>
                <a:lnTo>
                  <a:pt x="1388618" y="1204150"/>
                </a:lnTo>
                <a:lnTo>
                  <a:pt x="738505" y="1584449"/>
                </a:lnTo>
              </a:path>
              <a:path w="1392554" h="1584959">
                <a:moveTo>
                  <a:pt x="659892" y="1584449"/>
                </a:moveTo>
                <a:lnTo>
                  <a:pt x="0" y="1202702"/>
                </a:lnTo>
                <a:lnTo>
                  <a:pt x="3937" y="40312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3152" y="4008119"/>
            <a:ext cx="802005" cy="1605915"/>
          </a:xfrm>
          <a:custGeom>
            <a:avLst/>
            <a:gdLst/>
            <a:ahLst/>
            <a:cxnLst/>
            <a:rect l="l" t="t" r="r" b="b"/>
            <a:pathLst>
              <a:path w="802005" h="1605914">
                <a:moveTo>
                  <a:pt x="101295" y="0"/>
                </a:moveTo>
                <a:lnTo>
                  <a:pt x="0" y="62864"/>
                </a:lnTo>
                <a:lnTo>
                  <a:pt x="3423" y="1545081"/>
                </a:lnTo>
                <a:lnTo>
                  <a:pt x="107696" y="1605762"/>
                </a:lnTo>
                <a:lnTo>
                  <a:pt x="797598" y="1203070"/>
                </a:lnTo>
                <a:lnTo>
                  <a:pt x="801484" y="404113"/>
                </a:lnTo>
                <a:lnTo>
                  <a:pt x="10129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3152" y="4008119"/>
            <a:ext cx="802005" cy="1605915"/>
          </a:xfrm>
          <a:custGeom>
            <a:avLst/>
            <a:gdLst/>
            <a:ahLst/>
            <a:cxnLst/>
            <a:rect l="l" t="t" r="r" b="b"/>
            <a:pathLst>
              <a:path w="802005" h="1605914">
                <a:moveTo>
                  <a:pt x="0" y="62864"/>
                </a:moveTo>
                <a:lnTo>
                  <a:pt x="101295" y="0"/>
                </a:lnTo>
                <a:lnTo>
                  <a:pt x="801484" y="404113"/>
                </a:lnTo>
                <a:lnTo>
                  <a:pt x="797598" y="1203070"/>
                </a:lnTo>
                <a:lnTo>
                  <a:pt x="107696" y="1605762"/>
                </a:lnTo>
                <a:lnTo>
                  <a:pt x="3423" y="1545081"/>
                </a:lnTo>
                <a:lnTo>
                  <a:pt x="0" y="6286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4216" y="5294375"/>
            <a:ext cx="1395730" cy="1563370"/>
          </a:xfrm>
          <a:custGeom>
            <a:avLst/>
            <a:gdLst/>
            <a:ahLst/>
            <a:cxnLst/>
            <a:rect l="l" t="t" r="r" b="b"/>
            <a:pathLst>
              <a:path w="1395730" h="1563370">
                <a:moveTo>
                  <a:pt x="3886" y="402526"/>
                </a:moveTo>
                <a:lnTo>
                  <a:pt x="694550" y="0"/>
                </a:lnTo>
                <a:lnTo>
                  <a:pt x="1395476" y="403974"/>
                </a:lnTo>
                <a:lnTo>
                  <a:pt x="1391666" y="1202397"/>
                </a:lnTo>
                <a:lnTo>
                  <a:pt x="772756" y="1563113"/>
                </a:lnTo>
              </a:path>
              <a:path w="1395730" h="1563370">
                <a:moveTo>
                  <a:pt x="628345" y="1563113"/>
                </a:moveTo>
                <a:lnTo>
                  <a:pt x="0" y="1200950"/>
                </a:lnTo>
                <a:lnTo>
                  <a:pt x="3886" y="402526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34696" y="2740152"/>
            <a:ext cx="1392555" cy="1605915"/>
          </a:xfrm>
          <a:custGeom>
            <a:avLst/>
            <a:gdLst/>
            <a:ahLst/>
            <a:cxnLst/>
            <a:rect l="l" t="t" r="r" b="b"/>
            <a:pathLst>
              <a:path w="1392555" h="1605914">
                <a:moveTo>
                  <a:pt x="693038" y="0"/>
                </a:moveTo>
                <a:lnTo>
                  <a:pt x="3886" y="402717"/>
                </a:lnTo>
                <a:lnTo>
                  <a:pt x="0" y="1201547"/>
                </a:lnTo>
                <a:lnTo>
                  <a:pt x="699427" y="1605788"/>
                </a:lnTo>
                <a:lnTo>
                  <a:pt x="1388617" y="1203071"/>
                </a:lnTo>
                <a:lnTo>
                  <a:pt x="1392428" y="404113"/>
                </a:lnTo>
                <a:lnTo>
                  <a:pt x="69303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34696" y="2740152"/>
            <a:ext cx="2118360" cy="2882900"/>
          </a:xfrm>
          <a:custGeom>
            <a:avLst/>
            <a:gdLst/>
            <a:ahLst/>
            <a:cxnLst/>
            <a:rect l="l" t="t" r="r" b="b"/>
            <a:pathLst>
              <a:path w="2118360" h="2882900">
                <a:moveTo>
                  <a:pt x="3886" y="402717"/>
                </a:moveTo>
                <a:lnTo>
                  <a:pt x="693038" y="0"/>
                </a:lnTo>
                <a:lnTo>
                  <a:pt x="1392428" y="404113"/>
                </a:lnTo>
                <a:lnTo>
                  <a:pt x="1388617" y="1203071"/>
                </a:lnTo>
                <a:lnTo>
                  <a:pt x="699427" y="1605788"/>
                </a:lnTo>
                <a:lnTo>
                  <a:pt x="0" y="1201547"/>
                </a:lnTo>
                <a:lnTo>
                  <a:pt x="3886" y="402717"/>
                </a:lnTo>
              </a:path>
              <a:path w="2118360" h="2882900">
                <a:moveTo>
                  <a:pt x="726262" y="1679829"/>
                </a:moveTo>
                <a:lnTo>
                  <a:pt x="1416811" y="1277112"/>
                </a:lnTo>
                <a:lnTo>
                  <a:pt x="2117852" y="1681226"/>
                </a:lnTo>
                <a:lnTo>
                  <a:pt x="2114042" y="2480183"/>
                </a:lnTo>
                <a:lnTo>
                  <a:pt x="1423416" y="2882874"/>
                </a:lnTo>
                <a:lnTo>
                  <a:pt x="722376" y="2478659"/>
                </a:lnTo>
                <a:lnTo>
                  <a:pt x="726262" y="1679829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691640" y="5303519"/>
            <a:ext cx="1395730" cy="1554480"/>
          </a:xfrm>
          <a:custGeom>
            <a:avLst/>
            <a:gdLst/>
            <a:ahLst/>
            <a:cxnLst/>
            <a:rect l="l" t="t" r="r" b="b"/>
            <a:pathLst>
              <a:path w="1395730" h="1554479">
                <a:moveTo>
                  <a:pt x="3937" y="402628"/>
                </a:moveTo>
                <a:lnTo>
                  <a:pt x="694436" y="0"/>
                </a:lnTo>
                <a:lnTo>
                  <a:pt x="1395476" y="404075"/>
                </a:lnTo>
                <a:lnTo>
                  <a:pt x="1391666" y="1202677"/>
                </a:lnTo>
                <a:lnTo>
                  <a:pt x="789051" y="1553969"/>
                </a:lnTo>
              </a:path>
              <a:path w="1395730" h="1554479">
                <a:moveTo>
                  <a:pt x="611886" y="1553969"/>
                </a:moveTo>
                <a:lnTo>
                  <a:pt x="0" y="1201242"/>
                </a:lnTo>
                <a:lnTo>
                  <a:pt x="3937" y="402628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709928" y="2749296"/>
            <a:ext cx="1395730" cy="1609090"/>
          </a:xfrm>
          <a:custGeom>
            <a:avLst/>
            <a:gdLst/>
            <a:ahLst/>
            <a:cxnLst/>
            <a:rect l="l" t="t" r="r" b="b"/>
            <a:pathLst>
              <a:path w="1395730" h="1609089">
                <a:moveTo>
                  <a:pt x="694436" y="0"/>
                </a:moveTo>
                <a:lnTo>
                  <a:pt x="3937" y="403478"/>
                </a:lnTo>
                <a:lnTo>
                  <a:pt x="0" y="1203833"/>
                </a:lnTo>
                <a:lnTo>
                  <a:pt x="701040" y="1608835"/>
                </a:lnTo>
                <a:lnTo>
                  <a:pt x="1391666" y="1205356"/>
                </a:lnTo>
                <a:lnTo>
                  <a:pt x="1395476" y="404875"/>
                </a:lnTo>
                <a:lnTo>
                  <a:pt x="694436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978408" y="1453895"/>
            <a:ext cx="2127250" cy="2904490"/>
          </a:xfrm>
          <a:custGeom>
            <a:avLst/>
            <a:gdLst/>
            <a:ahLst/>
            <a:cxnLst/>
            <a:rect l="l" t="t" r="r" b="b"/>
            <a:pathLst>
              <a:path w="2127250" h="2904490">
                <a:moveTo>
                  <a:pt x="735456" y="1698878"/>
                </a:moveTo>
                <a:lnTo>
                  <a:pt x="1425955" y="1295400"/>
                </a:lnTo>
                <a:lnTo>
                  <a:pt x="2126996" y="1700276"/>
                </a:lnTo>
                <a:lnTo>
                  <a:pt x="2123186" y="2500756"/>
                </a:lnTo>
                <a:lnTo>
                  <a:pt x="1432560" y="2904235"/>
                </a:lnTo>
                <a:lnTo>
                  <a:pt x="731519" y="2499233"/>
                </a:lnTo>
                <a:lnTo>
                  <a:pt x="735456" y="1698878"/>
                </a:lnTo>
              </a:path>
              <a:path w="2127250" h="2904490">
                <a:moveTo>
                  <a:pt x="3886" y="403478"/>
                </a:moveTo>
                <a:lnTo>
                  <a:pt x="693039" y="0"/>
                </a:lnTo>
                <a:lnTo>
                  <a:pt x="1392428" y="404875"/>
                </a:lnTo>
                <a:lnTo>
                  <a:pt x="1388617" y="1205356"/>
                </a:lnTo>
                <a:lnTo>
                  <a:pt x="699389" y="1608836"/>
                </a:lnTo>
                <a:lnTo>
                  <a:pt x="0" y="1203832"/>
                </a:lnTo>
                <a:lnTo>
                  <a:pt x="3886" y="403478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6986016" y="4035551"/>
            <a:ext cx="1395730" cy="1605915"/>
          </a:xfrm>
          <a:custGeom>
            <a:avLst/>
            <a:gdLst/>
            <a:ahLst/>
            <a:cxnLst/>
            <a:rect l="l" t="t" r="r" b="b"/>
            <a:pathLst>
              <a:path w="1395729" h="1605914">
                <a:moveTo>
                  <a:pt x="694435" y="0"/>
                </a:moveTo>
                <a:lnTo>
                  <a:pt x="3936" y="402717"/>
                </a:lnTo>
                <a:lnTo>
                  <a:pt x="0" y="1201547"/>
                </a:lnTo>
                <a:lnTo>
                  <a:pt x="701039" y="1605762"/>
                </a:lnTo>
                <a:lnTo>
                  <a:pt x="1391665" y="1203071"/>
                </a:lnTo>
                <a:lnTo>
                  <a:pt x="1395476" y="404114"/>
                </a:lnTo>
                <a:lnTo>
                  <a:pt x="69443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986016" y="4035551"/>
            <a:ext cx="1395730" cy="1605915"/>
          </a:xfrm>
          <a:custGeom>
            <a:avLst/>
            <a:gdLst/>
            <a:ahLst/>
            <a:cxnLst/>
            <a:rect l="l" t="t" r="r" b="b"/>
            <a:pathLst>
              <a:path w="1395729" h="1605914">
                <a:moveTo>
                  <a:pt x="3936" y="402717"/>
                </a:moveTo>
                <a:lnTo>
                  <a:pt x="694435" y="0"/>
                </a:lnTo>
                <a:lnTo>
                  <a:pt x="1395476" y="404114"/>
                </a:lnTo>
                <a:lnTo>
                  <a:pt x="1391665" y="1203071"/>
                </a:lnTo>
                <a:lnTo>
                  <a:pt x="701039" y="1605762"/>
                </a:lnTo>
                <a:lnTo>
                  <a:pt x="0" y="1201547"/>
                </a:lnTo>
                <a:lnTo>
                  <a:pt x="3936" y="40271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729728" y="5312663"/>
            <a:ext cx="1395730" cy="1544955"/>
          </a:xfrm>
          <a:custGeom>
            <a:avLst/>
            <a:gdLst/>
            <a:ahLst/>
            <a:cxnLst/>
            <a:rect l="l" t="t" r="r" b="b"/>
            <a:pathLst>
              <a:path w="1395729" h="1544954">
                <a:moveTo>
                  <a:pt x="3937" y="402729"/>
                </a:moveTo>
                <a:lnTo>
                  <a:pt x="694436" y="0"/>
                </a:lnTo>
                <a:lnTo>
                  <a:pt x="1395476" y="404177"/>
                </a:lnTo>
                <a:lnTo>
                  <a:pt x="1391666" y="1202969"/>
                </a:lnTo>
                <a:lnTo>
                  <a:pt x="805433" y="1544825"/>
                </a:lnTo>
              </a:path>
              <a:path w="1395729" h="1544954">
                <a:moveTo>
                  <a:pt x="595376" y="1544825"/>
                </a:moveTo>
                <a:lnTo>
                  <a:pt x="0" y="1201534"/>
                </a:lnTo>
                <a:lnTo>
                  <a:pt x="3937" y="402729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729728" y="2758439"/>
            <a:ext cx="1395730" cy="1609090"/>
          </a:xfrm>
          <a:custGeom>
            <a:avLst/>
            <a:gdLst/>
            <a:ahLst/>
            <a:cxnLst/>
            <a:rect l="l" t="t" r="r" b="b"/>
            <a:pathLst>
              <a:path w="1395729" h="1609089">
                <a:moveTo>
                  <a:pt x="694436" y="0"/>
                </a:moveTo>
                <a:lnTo>
                  <a:pt x="3937" y="403479"/>
                </a:lnTo>
                <a:lnTo>
                  <a:pt x="0" y="1203833"/>
                </a:lnTo>
                <a:lnTo>
                  <a:pt x="701040" y="1608836"/>
                </a:lnTo>
                <a:lnTo>
                  <a:pt x="1391666" y="1205357"/>
                </a:lnTo>
                <a:lnTo>
                  <a:pt x="1395476" y="404875"/>
                </a:lnTo>
                <a:lnTo>
                  <a:pt x="694436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729728" y="2758439"/>
            <a:ext cx="1395730" cy="1609090"/>
          </a:xfrm>
          <a:custGeom>
            <a:avLst/>
            <a:gdLst/>
            <a:ahLst/>
            <a:cxnLst/>
            <a:rect l="l" t="t" r="r" b="b"/>
            <a:pathLst>
              <a:path w="1395729" h="1609089">
                <a:moveTo>
                  <a:pt x="3937" y="403479"/>
                </a:moveTo>
                <a:lnTo>
                  <a:pt x="694436" y="0"/>
                </a:lnTo>
                <a:lnTo>
                  <a:pt x="1395476" y="404875"/>
                </a:lnTo>
                <a:lnTo>
                  <a:pt x="1391666" y="1205357"/>
                </a:lnTo>
                <a:lnTo>
                  <a:pt x="701040" y="1608836"/>
                </a:lnTo>
                <a:lnTo>
                  <a:pt x="0" y="1203833"/>
                </a:lnTo>
                <a:lnTo>
                  <a:pt x="3937" y="403479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8464295" y="4044695"/>
            <a:ext cx="679450" cy="1588135"/>
          </a:xfrm>
          <a:custGeom>
            <a:avLst/>
            <a:gdLst/>
            <a:ahLst/>
            <a:cxnLst/>
            <a:rect l="l" t="t" r="r" b="b"/>
            <a:pathLst>
              <a:path w="679450" h="1588135">
                <a:moveTo>
                  <a:pt x="679450" y="0"/>
                </a:moveTo>
                <a:lnTo>
                  <a:pt x="3936" y="395223"/>
                </a:lnTo>
                <a:lnTo>
                  <a:pt x="0" y="1194688"/>
                </a:lnTo>
                <a:lnTo>
                  <a:pt x="679450" y="1587639"/>
                </a:lnTo>
                <a:lnTo>
                  <a:pt x="679450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464295" y="1499615"/>
            <a:ext cx="679450" cy="4133215"/>
          </a:xfrm>
          <a:custGeom>
            <a:avLst/>
            <a:gdLst/>
            <a:ahLst/>
            <a:cxnLst/>
            <a:rect l="l" t="t" r="r" b="b"/>
            <a:pathLst>
              <a:path w="679450" h="4133215">
                <a:moveTo>
                  <a:pt x="3936" y="2940304"/>
                </a:moveTo>
                <a:lnTo>
                  <a:pt x="679450" y="2545080"/>
                </a:lnTo>
              </a:path>
              <a:path w="679450" h="4133215">
                <a:moveTo>
                  <a:pt x="679450" y="4132719"/>
                </a:moveTo>
                <a:lnTo>
                  <a:pt x="0" y="3739769"/>
                </a:lnTo>
                <a:lnTo>
                  <a:pt x="3936" y="2940304"/>
                </a:lnTo>
              </a:path>
              <a:path w="679450" h="4133215">
                <a:moveTo>
                  <a:pt x="3936" y="395224"/>
                </a:moveTo>
                <a:lnTo>
                  <a:pt x="679450" y="0"/>
                </a:lnTo>
              </a:path>
              <a:path w="679450" h="4133215">
                <a:moveTo>
                  <a:pt x="679450" y="1587627"/>
                </a:moveTo>
                <a:lnTo>
                  <a:pt x="0" y="1194689"/>
                </a:lnTo>
                <a:lnTo>
                  <a:pt x="3936" y="3952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57200" y="332231"/>
            <a:ext cx="8229600" cy="6187440"/>
          </a:xfrm>
          <a:custGeom>
            <a:avLst/>
            <a:gdLst/>
            <a:ahLst/>
            <a:cxnLst/>
            <a:rect l="l" t="t" r="r" b="b"/>
            <a:pathLst>
              <a:path w="8229600" h="6187440">
                <a:moveTo>
                  <a:pt x="8229600" y="0"/>
                </a:moveTo>
                <a:lnTo>
                  <a:pt x="0" y="0"/>
                </a:lnTo>
                <a:lnTo>
                  <a:pt x="0" y="346964"/>
                </a:lnTo>
                <a:lnTo>
                  <a:pt x="0" y="6186919"/>
                </a:lnTo>
                <a:lnTo>
                  <a:pt x="8229600" y="6186919"/>
                </a:lnTo>
                <a:lnTo>
                  <a:pt x="8229600" y="34696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57200" y="332231"/>
            <a:ext cx="8229600" cy="6187440"/>
          </a:xfrm>
          <a:custGeom>
            <a:avLst/>
            <a:gdLst/>
            <a:ahLst/>
            <a:cxnLst/>
            <a:rect l="l" t="t" r="r" b="b"/>
            <a:pathLst>
              <a:path w="8229600" h="6187440">
                <a:moveTo>
                  <a:pt x="0" y="6186932"/>
                </a:moveTo>
                <a:lnTo>
                  <a:pt x="8229600" y="6186932"/>
                </a:lnTo>
                <a:lnTo>
                  <a:pt x="8229600" y="0"/>
                </a:lnTo>
                <a:lnTo>
                  <a:pt x="0" y="0"/>
                </a:lnTo>
                <a:lnTo>
                  <a:pt x="0" y="618693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559808" y="0"/>
            <a:ext cx="3682365" cy="679450"/>
          </a:xfrm>
          <a:custGeom>
            <a:avLst/>
            <a:gdLst/>
            <a:ahLst/>
            <a:cxnLst/>
            <a:rect l="l" t="t" r="r" b="b"/>
            <a:pathLst>
              <a:path w="3682365" h="679450">
                <a:moveTo>
                  <a:pt x="3681857" y="0"/>
                </a:moveTo>
                <a:lnTo>
                  <a:pt x="0" y="0"/>
                </a:lnTo>
                <a:lnTo>
                  <a:pt x="0" y="679196"/>
                </a:lnTo>
                <a:lnTo>
                  <a:pt x="3681857" y="679196"/>
                </a:lnTo>
                <a:lnTo>
                  <a:pt x="3681857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4561331" y="1524"/>
            <a:ext cx="3682365" cy="679450"/>
          </a:xfrm>
          <a:custGeom>
            <a:avLst/>
            <a:gdLst/>
            <a:ahLst/>
            <a:cxnLst/>
            <a:rect l="l" t="t" r="r" b="b"/>
            <a:pathLst>
              <a:path w="3682365" h="679450">
                <a:moveTo>
                  <a:pt x="0" y="679196"/>
                </a:moveTo>
                <a:lnTo>
                  <a:pt x="3681857" y="679196"/>
                </a:lnTo>
                <a:lnTo>
                  <a:pt x="3681857" y="0"/>
                </a:lnTo>
              </a:path>
              <a:path w="3682365" h="679450">
                <a:moveTo>
                  <a:pt x="0" y="0"/>
                </a:moveTo>
                <a:lnTo>
                  <a:pt x="0" y="679196"/>
                </a:lnTo>
              </a:path>
            </a:pathLst>
          </a:custGeom>
          <a:ln w="15240">
            <a:solidFill>
              <a:srgbClr val="74A3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4648199" y="0"/>
            <a:ext cx="3505200" cy="603885"/>
          </a:xfrm>
          <a:custGeom>
            <a:avLst/>
            <a:gdLst/>
            <a:ahLst/>
            <a:cxnLst/>
            <a:rect l="l" t="t" r="r" b="b"/>
            <a:pathLst>
              <a:path w="3505200" h="603885">
                <a:moveTo>
                  <a:pt x="3505200" y="0"/>
                </a:moveTo>
                <a:lnTo>
                  <a:pt x="0" y="0"/>
                </a:lnTo>
                <a:lnTo>
                  <a:pt x="0" y="603376"/>
                </a:lnTo>
                <a:lnTo>
                  <a:pt x="3505200" y="603376"/>
                </a:lnTo>
                <a:lnTo>
                  <a:pt x="3505200" y="0"/>
                </a:lnTo>
                <a:close/>
              </a:path>
            </a:pathLst>
          </a:custGeom>
          <a:solidFill>
            <a:srgbClr val="6F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3308" y="2391232"/>
            <a:ext cx="4977383" cy="197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2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955" y="2279087"/>
            <a:ext cx="6762089" cy="1703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2938780" cy="6858000"/>
          </a:xfrm>
          <a:custGeom>
            <a:avLst/>
            <a:gdLst/>
            <a:ahLst/>
            <a:cxnLst/>
            <a:rect l="l" t="t" r="r" b="b"/>
            <a:pathLst>
              <a:path w="2938780" h="6858000">
                <a:moveTo>
                  <a:pt x="2938272" y="0"/>
                </a:moveTo>
                <a:lnTo>
                  <a:pt x="2938272" y="0"/>
                </a:lnTo>
                <a:lnTo>
                  <a:pt x="0" y="0"/>
                </a:lnTo>
                <a:lnTo>
                  <a:pt x="0" y="6858000"/>
                </a:lnTo>
                <a:lnTo>
                  <a:pt x="2938272" y="6858000"/>
                </a:lnTo>
                <a:lnTo>
                  <a:pt x="293827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6864350"/>
            <a:chOff x="0" y="0"/>
            <a:chExt cx="9144000" cy="6864350"/>
          </a:xfrm>
        </p:grpSpPr>
        <p:sp>
          <p:nvSpPr>
            <p:cNvPr id="5" name="object 5"/>
            <p:cNvSpPr/>
            <p:nvPr/>
          </p:nvSpPr>
          <p:spPr>
            <a:xfrm>
              <a:off x="2895600" y="0"/>
              <a:ext cx="6248400" cy="6858000"/>
            </a:xfrm>
            <a:custGeom>
              <a:avLst/>
              <a:gdLst/>
              <a:ahLst/>
              <a:cxnLst/>
              <a:rect l="l" t="t" r="r" b="b"/>
              <a:pathLst>
                <a:path w="6248400" h="6858000">
                  <a:moveTo>
                    <a:pt x="6248400" y="0"/>
                  </a:moveTo>
                  <a:lnTo>
                    <a:pt x="5257800" y="0"/>
                  </a:lnTo>
                  <a:lnTo>
                    <a:pt x="5257800" y="6250838"/>
                  </a:lnTo>
                  <a:lnTo>
                    <a:pt x="3733800" y="6250838"/>
                  </a:lnTo>
                  <a:lnTo>
                    <a:pt x="3733800" y="0"/>
                  </a:lnTo>
                  <a:lnTo>
                    <a:pt x="990600" y="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914400" y="6858000"/>
                  </a:lnTo>
                  <a:lnTo>
                    <a:pt x="990600" y="6858000"/>
                  </a:lnTo>
                  <a:lnTo>
                    <a:pt x="3733800" y="6858000"/>
                  </a:lnTo>
                  <a:lnTo>
                    <a:pt x="5257800" y="6858000"/>
                  </a:lnTo>
                  <a:lnTo>
                    <a:pt x="5334000" y="6858000"/>
                  </a:lnTo>
                  <a:lnTo>
                    <a:pt x="6248400" y="6858000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10310"/>
              <a:ext cx="9143999" cy="664768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59808" y="25"/>
              <a:ext cx="3682365" cy="6250940"/>
            </a:xfrm>
            <a:custGeom>
              <a:avLst/>
              <a:gdLst/>
              <a:ahLst/>
              <a:cxnLst/>
              <a:rect l="l" t="t" r="r" b="b"/>
              <a:pathLst>
                <a:path w="3682365" h="6250940">
                  <a:moveTo>
                    <a:pt x="3681857" y="0"/>
                  </a:moveTo>
                  <a:lnTo>
                    <a:pt x="0" y="0"/>
                  </a:lnTo>
                  <a:lnTo>
                    <a:pt x="0" y="6250813"/>
                  </a:lnTo>
                  <a:lnTo>
                    <a:pt x="3681857" y="6250813"/>
                  </a:lnTo>
                  <a:lnTo>
                    <a:pt x="3681857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1332" y="1524"/>
              <a:ext cx="3682365" cy="6250940"/>
            </a:xfrm>
            <a:custGeom>
              <a:avLst/>
              <a:gdLst/>
              <a:ahLst/>
              <a:cxnLst/>
              <a:rect l="l" t="t" r="r" b="b"/>
              <a:pathLst>
                <a:path w="3682365" h="6250940">
                  <a:moveTo>
                    <a:pt x="0" y="6250838"/>
                  </a:moveTo>
                  <a:lnTo>
                    <a:pt x="3681857" y="6250838"/>
                  </a:lnTo>
                  <a:lnTo>
                    <a:pt x="3681857" y="0"/>
                  </a:lnTo>
                </a:path>
                <a:path w="3682365" h="6250940">
                  <a:moveTo>
                    <a:pt x="0" y="0"/>
                  </a:moveTo>
                  <a:lnTo>
                    <a:pt x="0" y="6250838"/>
                  </a:lnTo>
                </a:path>
              </a:pathLst>
            </a:custGeom>
            <a:ln w="15240">
              <a:solidFill>
                <a:srgbClr val="74A3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8200" y="0"/>
              <a:ext cx="3505200" cy="2291715"/>
            </a:xfrm>
            <a:custGeom>
              <a:avLst/>
              <a:gdLst/>
              <a:ahLst/>
              <a:cxnLst/>
              <a:rect l="l" t="t" r="r" b="b"/>
              <a:pathLst>
                <a:path w="3505200" h="2291715">
                  <a:moveTo>
                    <a:pt x="3505200" y="0"/>
                  </a:moveTo>
                  <a:lnTo>
                    <a:pt x="0" y="0"/>
                  </a:lnTo>
                  <a:lnTo>
                    <a:pt x="0" y="2291715"/>
                  </a:lnTo>
                  <a:lnTo>
                    <a:pt x="3505200" y="2291715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6F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1247" y="6086853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120"/>
                  </a:lnTo>
                  <a:lnTo>
                    <a:pt x="3505200" y="8212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2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0" marR="508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New</a:t>
            </a:r>
            <a:r>
              <a:rPr spc="-245" dirty="0"/>
              <a:t> </a:t>
            </a:r>
            <a:r>
              <a:rPr spc="-30" dirty="0"/>
              <a:t>Credit </a:t>
            </a:r>
            <a:r>
              <a:rPr spc="-1110" dirty="0"/>
              <a:t> </a:t>
            </a:r>
            <a:r>
              <a:rPr spc="55" dirty="0"/>
              <a:t>Card</a:t>
            </a:r>
            <a:r>
              <a:rPr spc="-120" dirty="0"/>
              <a:t> </a:t>
            </a:r>
            <a:r>
              <a:rPr spc="-114" dirty="0"/>
              <a:t>Fraud </a:t>
            </a:r>
            <a:r>
              <a:rPr spc="-1110" dirty="0"/>
              <a:t> </a:t>
            </a:r>
            <a:r>
              <a:rPr spc="5" dirty="0"/>
              <a:t>Detection </a:t>
            </a:r>
            <a:r>
              <a:rPr spc="10" dirty="0"/>
              <a:t> </a:t>
            </a:r>
            <a:r>
              <a:rPr spc="-190" dirty="0"/>
              <a:t>System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14061" y="4434656"/>
            <a:ext cx="1781810" cy="8915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215"/>
              </a:spcBef>
              <a:buChar char="-"/>
              <a:tabLst>
                <a:tab pos="153035" algn="l"/>
              </a:tabLst>
            </a:pPr>
            <a:r>
              <a:rPr sz="1800" spc="-125" dirty="0">
                <a:solidFill>
                  <a:srgbClr val="424242"/>
                </a:solidFill>
                <a:latin typeface="Verdana"/>
                <a:cs typeface="Verdana"/>
              </a:rPr>
              <a:t>Na</a:t>
            </a:r>
            <a:r>
              <a:rPr sz="1800" spc="-110" dirty="0">
                <a:solidFill>
                  <a:srgbClr val="424242"/>
                </a:solidFill>
                <a:latin typeface="Verdana"/>
                <a:cs typeface="Verdana"/>
              </a:rPr>
              <a:t>t</a:t>
            </a:r>
            <a:r>
              <a:rPr sz="1800" spc="-125" dirty="0">
                <a:solidFill>
                  <a:srgbClr val="424242"/>
                </a:solidFill>
                <a:latin typeface="Verdana"/>
                <a:cs typeface="Verdana"/>
              </a:rPr>
              <a:t>as</a:t>
            </a:r>
            <a:r>
              <a:rPr sz="1800" spc="-135" dirty="0">
                <a:solidFill>
                  <a:srgbClr val="424242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424242"/>
                </a:solidFill>
                <a:latin typeface="Verdana"/>
                <a:cs typeface="Verdana"/>
              </a:rPr>
              <a:t>a</a:t>
            </a:r>
            <a:r>
              <a:rPr sz="1800" spc="-27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24242"/>
                </a:solidFill>
                <a:latin typeface="Verdana"/>
                <a:cs typeface="Verdana"/>
              </a:rPr>
              <a:t>Bh</a:t>
            </a:r>
            <a:r>
              <a:rPr sz="1800" spc="-125" dirty="0">
                <a:solidFill>
                  <a:srgbClr val="424242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424242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424242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165100" indent="-152400">
              <a:lnSpc>
                <a:spcPct val="100000"/>
              </a:lnSpc>
              <a:spcBef>
                <a:spcPts val="120"/>
              </a:spcBef>
              <a:buChar char="-"/>
              <a:tabLst>
                <a:tab pos="165100" algn="l"/>
              </a:tabLst>
            </a:pPr>
            <a:r>
              <a:rPr sz="1800" spc="-110" dirty="0">
                <a:solidFill>
                  <a:srgbClr val="424242"/>
                </a:solidFill>
                <a:latin typeface="Verdana"/>
                <a:cs typeface="Verdana"/>
              </a:rPr>
              <a:t>Surbhi</a:t>
            </a:r>
            <a:r>
              <a:rPr sz="1800" spc="19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24242"/>
                </a:solidFill>
                <a:latin typeface="Verdana"/>
                <a:cs typeface="Verdana"/>
              </a:rPr>
              <a:t>Lakhera</a:t>
            </a:r>
            <a:endParaRPr sz="1800">
              <a:latin typeface="Verdana"/>
              <a:cs typeface="Verdana"/>
            </a:endParaRPr>
          </a:p>
          <a:p>
            <a:pPr marL="165100" indent="-152400">
              <a:lnSpc>
                <a:spcPct val="100000"/>
              </a:lnSpc>
              <a:spcBef>
                <a:spcPts val="100"/>
              </a:spcBef>
              <a:buChar char="-"/>
              <a:tabLst>
                <a:tab pos="165100" algn="l"/>
              </a:tabLst>
            </a:pPr>
            <a:r>
              <a:rPr sz="1800" spc="-105" dirty="0">
                <a:solidFill>
                  <a:srgbClr val="424242"/>
                </a:solidFill>
                <a:latin typeface="Verdana"/>
                <a:cs typeface="Verdana"/>
              </a:rPr>
              <a:t>Utkarsh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3" name="Audio Recording 14-May-2024 at 10:38:00 AM">
            <a:hlinkClick r:id="" action="ppaction://media"/>
            <a:extLst>
              <a:ext uri="{FF2B5EF4-FFF2-40B4-BE49-F238E27FC236}">
                <a16:creationId xmlns:a16="http://schemas.microsoft.com/office/drawing/2014/main" id="{E70004BC-7E99-346A-94F2-942F9A156D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40128" y="304803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9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517D-D600-1130-AAA2-32D19278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308" y="2667000"/>
            <a:ext cx="4977383" cy="1231106"/>
          </a:xfrm>
        </p:spPr>
        <p:txBody>
          <a:bodyPr/>
          <a:lstStyle/>
          <a:p>
            <a:pPr algn="ctr"/>
            <a:r>
              <a:rPr lang="en-US" sz="4000" dirty="0"/>
              <a:t>Cost Benefit </a:t>
            </a:r>
            <a:br>
              <a:rPr lang="en-US" sz="4000" dirty="0"/>
            </a:br>
            <a:r>
              <a:rPr lang="en-US" sz="4000" dirty="0"/>
              <a:t>Analysis</a:t>
            </a:r>
          </a:p>
        </p:txBody>
      </p:sp>
      <p:pic>
        <p:nvPicPr>
          <p:cNvPr id="3" name="Audio Recording 14-May-2024 at 11:25:52 AM">
            <a:hlinkClick r:id="" action="ppaction://media"/>
            <a:extLst>
              <a:ext uri="{FF2B5EF4-FFF2-40B4-BE49-F238E27FC236}">
                <a16:creationId xmlns:a16="http://schemas.microsoft.com/office/drawing/2014/main" id="{3BACB179-4E2A-C72F-749A-20653244EE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5800" y="990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0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86357"/>
            <a:ext cx="571246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85" dirty="0"/>
              <a:t>C</a:t>
            </a:r>
            <a:r>
              <a:rPr sz="4000" spc="-90" dirty="0"/>
              <a:t>u</a:t>
            </a:r>
            <a:r>
              <a:rPr sz="4000" spc="-105" dirty="0"/>
              <a:t>r</a:t>
            </a:r>
            <a:r>
              <a:rPr sz="4000" spc="-100" dirty="0"/>
              <a:t>r</a:t>
            </a:r>
            <a:r>
              <a:rPr sz="4000" spc="-130" dirty="0"/>
              <a:t>e</a:t>
            </a:r>
            <a:r>
              <a:rPr sz="4000" spc="-160" dirty="0"/>
              <a:t>n</a:t>
            </a:r>
            <a:r>
              <a:rPr sz="4000" dirty="0"/>
              <a:t>t</a:t>
            </a:r>
            <a:r>
              <a:rPr sz="4000" spc="-420" dirty="0"/>
              <a:t> </a:t>
            </a:r>
            <a:r>
              <a:rPr sz="4000" spc="-130" dirty="0"/>
              <a:t>I</a:t>
            </a:r>
            <a:r>
              <a:rPr sz="4000" spc="-114" dirty="0"/>
              <a:t>nc</a:t>
            </a:r>
            <a:r>
              <a:rPr sz="4000" spc="-160" dirty="0"/>
              <a:t>u</a:t>
            </a:r>
            <a:r>
              <a:rPr sz="4000" spc="-155" dirty="0"/>
              <a:t>rre</a:t>
            </a:r>
            <a:r>
              <a:rPr sz="4000" spc="5" dirty="0"/>
              <a:t>d</a:t>
            </a:r>
            <a:r>
              <a:rPr sz="4000" spc="-380" dirty="0"/>
              <a:t> </a:t>
            </a:r>
            <a:r>
              <a:rPr sz="4000" spc="-260" dirty="0"/>
              <a:t>L</a:t>
            </a:r>
            <a:r>
              <a:rPr sz="4000" spc="-270" dirty="0"/>
              <a:t>o</a:t>
            </a:r>
            <a:r>
              <a:rPr sz="4000" spc="-260" dirty="0"/>
              <a:t>ss</a:t>
            </a:r>
            <a:r>
              <a:rPr sz="4000" spc="-275" dirty="0"/>
              <a:t>e</a:t>
            </a:r>
            <a:r>
              <a:rPr sz="4000" spc="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272792"/>
            <a:ext cx="6328410" cy="2160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sz="2400" spc="-229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sz="2400" spc="-2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20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spc="-2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400" spc="-3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3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sz="2400" spc="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r>
              <a:rPr sz="24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spc="-1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spc="-4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</a:t>
            </a:r>
            <a:r>
              <a:rPr sz="24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4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sz="2400" spc="-3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r>
              <a:rPr sz="2400" spc="-229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spc="-1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spc="-2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spc="-3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20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24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1751330" indent="-342900">
              <a:lnSpc>
                <a:spcPct val="10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4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3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400" spc="-25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3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2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11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 </a:t>
            </a:r>
            <a:r>
              <a:rPr sz="24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sz="2400" spc="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4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5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sz="2400" spc="-3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29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sz="2400" spc="-2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400" spc="-1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-229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  <a:r>
              <a:rPr sz="2400" spc="-2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spc="-1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spc="-2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udio Recording 14-May-2024 at 11:29:22 AM">
            <a:hlinkClick r:id="" action="ppaction://media"/>
            <a:extLst>
              <a:ext uri="{FF2B5EF4-FFF2-40B4-BE49-F238E27FC236}">
                <a16:creationId xmlns:a16="http://schemas.microsoft.com/office/drawing/2014/main" id="{DDA8EB4E-C060-7763-FEBE-4BE0C5B3CE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5181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550873"/>
            <a:ext cx="6652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A</a:t>
            </a:r>
            <a:r>
              <a:rPr sz="3600" spc="-70" dirty="0"/>
              <a:t>f</a:t>
            </a:r>
            <a:r>
              <a:rPr sz="3600" spc="-80" dirty="0"/>
              <a:t>t</a:t>
            </a:r>
            <a:r>
              <a:rPr sz="3600" spc="-85" dirty="0"/>
              <a:t>e</a:t>
            </a:r>
            <a:r>
              <a:rPr sz="3600" dirty="0"/>
              <a:t>r</a:t>
            </a:r>
            <a:r>
              <a:rPr sz="3600" spc="-400" dirty="0"/>
              <a:t> </a:t>
            </a:r>
            <a:r>
              <a:rPr sz="3600" spc="60" dirty="0"/>
              <a:t>N</a:t>
            </a:r>
            <a:r>
              <a:rPr sz="3600" spc="55" dirty="0"/>
              <a:t>e</a:t>
            </a:r>
            <a:r>
              <a:rPr sz="3600" dirty="0"/>
              <a:t>w</a:t>
            </a:r>
            <a:r>
              <a:rPr sz="3600" spc="-175" dirty="0"/>
              <a:t> </a:t>
            </a:r>
            <a:r>
              <a:rPr sz="3600" spc="254" dirty="0"/>
              <a:t>M</a:t>
            </a:r>
            <a:r>
              <a:rPr sz="3600" spc="165" dirty="0"/>
              <a:t>o</a:t>
            </a:r>
            <a:r>
              <a:rPr sz="3600" spc="35" dirty="0"/>
              <a:t>d</a:t>
            </a:r>
            <a:r>
              <a:rPr sz="3600" spc="40" dirty="0"/>
              <a:t>e</a:t>
            </a:r>
            <a:r>
              <a:rPr sz="3600" dirty="0"/>
              <a:t>l</a:t>
            </a:r>
            <a:r>
              <a:rPr sz="3600" spc="-195" dirty="0"/>
              <a:t> </a:t>
            </a:r>
            <a:r>
              <a:rPr sz="3600" spc="-20" dirty="0"/>
              <a:t>D</a:t>
            </a:r>
            <a:r>
              <a:rPr sz="3600" spc="-35" dirty="0"/>
              <a:t>e</a:t>
            </a:r>
            <a:r>
              <a:rPr sz="3600" spc="-40" dirty="0"/>
              <a:t>p</a:t>
            </a:r>
            <a:r>
              <a:rPr sz="3600" spc="-10" dirty="0"/>
              <a:t>l</a:t>
            </a:r>
            <a:r>
              <a:rPr sz="3600" spc="-35" dirty="0"/>
              <a:t>o</a:t>
            </a:r>
            <a:r>
              <a:rPr sz="3600" spc="-25" dirty="0"/>
              <a:t>ym</a:t>
            </a:r>
            <a:r>
              <a:rPr sz="3600" spc="-35" dirty="0"/>
              <a:t>e</a:t>
            </a:r>
            <a:r>
              <a:rPr sz="3600" spc="-25" dirty="0"/>
              <a:t>n</a:t>
            </a:r>
            <a:r>
              <a:rPr sz="3600" dirty="0"/>
              <a:t>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955" y="2322068"/>
            <a:ext cx="6489700" cy="33861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52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200" spc="-1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1720</a:t>
            </a:r>
            <a:r>
              <a:rPr sz="2200" spc="-2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fraudulent</a:t>
            </a:r>
            <a:r>
              <a:rPr sz="2200" spc="-2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sz="2200" spc="-2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</a:t>
            </a:r>
            <a:r>
              <a:rPr sz="2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200" spc="-1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020">
              <a:lnSpc>
                <a:spcPts val="2520"/>
              </a:lnSpc>
            </a:pP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257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sz="2200" spc="-3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200" spc="-3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-3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2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200" spc="11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sz="2200" spc="-2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200" spc="-2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</a:t>
            </a:r>
            <a:r>
              <a:rPr sz="2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-1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10540">
              <a:lnSpc>
                <a:spcPts val="2570"/>
              </a:lnSpc>
            </a:pPr>
            <a:r>
              <a:rPr lang="en-US" sz="2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sz="2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sz="2200" spc="-2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sz="2200" spc="-2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200" spc="-1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200" spc="-48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sz="2200" spc="-3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2,580.38</a:t>
            </a:r>
            <a:r>
              <a:rPr sz="2200" spc="-2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200" spc="-229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510540" indent="-342900">
              <a:lnSpc>
                <a:spcPts val="2570"/>
              </a:lnSpc>
              <a:buFont typeface="Arial" panose="020B0604020202020204" pitchFamily="34" charset="0"/>
              <a:buChar char="•"/>
            </a:pPr>
            <a:r>
              <a:rPr sz="22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200" spc="-3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2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2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2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sz="22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-2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2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2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200" spc="-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200" spc="-2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-20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200" spc="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</a:t>
            </a:r>
            <a:r>
              <a:rPr sz="2200" spc="1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2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020">
              <a:lnSpc>
                <a:spcPts val="2520"/>
              </a:lnSpc>
            </a:pP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200" spc="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200" spc="-1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200" spc="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2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2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200" spc="-459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sz="2200" spc="-3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0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2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200" spc="-229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200" spc="-20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sz="22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200" spc="-1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200" spc="-2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200" spc="-2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200" spc="-1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252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lang="en-US" sz="2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sz="2200" spc="-20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2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urr</a:t>
            </a:r>
            <a:r>
              <a:rPr sz="2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200" spc="-2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</a:t>
            </a:r>
            <a:r>
              <a:rPr sz="2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-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200" spc="-229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200" spc="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200" spc="-1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020">
              <a:lnSpc>
                <a:spcPts val="2520"/>
              </a:lnSpc>
            </a:pP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200" spc="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2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2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-2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200" spc="-48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sz="2200" spc="-3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0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r>
              <a:rPr sz="2200" spc="-229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200" spc="-20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  <a:r>
              <a:rPr sz="2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200" spc="-1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200" spc="-2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257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2200" spc="-2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2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2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200" spc="-20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2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2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200" spc="-2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2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200" spc="-4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200" spc="-1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200" spc="-1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200" spc="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spc="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2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200" spc="-2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020">
              <a:lnSpc>
                <a:spcPts val="2570"/>
              </a:lnSpc>
            </a:pPr>
            <a:r>
              <a:rPr sz="2200" spc="-1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$174,903.76 </a:t>
            </a:r>
            <a:r>
              <a:rPr sz="2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2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200" spc="-43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r>
              <a:rPr sz="2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200" spc="-2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sz="2200" spc="-4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200" spc="-1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2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~82%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Audio Recording 14-May-2024 at 11:36:20 AM">
            <a:hlinkClick r:id="" action="ppaction://media"/>
            <a:extLst>
              <a:ext uri="{FF2B5EF4-FFF2-40B4-BE49-F238E27FC236}">
                <a16:creationId xmlns:a16="http://schemas.microsoft.com/office/drawing/2014/main" id="{21FF455A-6F0C-81FA-5AF3-41651FDF087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4555" y="639813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78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90600"/>
            <a:ext cx="64319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0" dirty="0"/>
              <a:t>App</a:t>
            </a:r>
            <a:r>
              <a:rPr sz="4000" spc="-60" dirty="0"/>
              <a:t>e</a:t>
            </a:r>
            <a:r>
              <a:rPr sz="4000" spc="-40" dirty="0"/>
              <a:t>n</a:t>
            </a:r>
            <a:r>
              <a:rPr sz="4000" spc="-50" dirty="0"/>
              <a:t>d</a:t>
            </a:r>
            <a:r>
              <a:rPr sz="4000" spc="-70" dirty="0"/>
              <a:t>i</a:t>
            </a:r>
            <a:r>
              <a:rPr sz="4000" spc="-45" dirty="0"/>
              <a:t>x</a:t>
            </a:r>
            <a:r>
              <a:rPr sz="4000" dirty="0"/>
              <a:t>:</a:t>
            </a:r>
            <a:r>
              <a:rPr sz="4000" spc="-355" dirty="0"/>
              <a:t> </a:t>
            </a:r>
            <a:r>
              <a:rPr sz="4000" spc="75" dirty="0"/>
              <a:t>D</a:t>
            </a:r>
            <a:r>
              <a:rPr sz="4000" spc="60" dirty="0"/>
              <a:t>a</a:t>
            </a:r>
            <a:r>
              <a:rPr sz="4000" spc="70" dirty="0"/>
              <a:t>t</a:t>
            </a:r>
            <a:r>
              <a:rPr sz="4000" spc="5" dirty="0"/>
              <a:t>a</a:t>
            </a:r>
            <a:r>
              <a:rPr sz="4000" spc="-225" dirty="0"/>
              <a:t> </a:t>
            </a:r>
            <a:r>
              <a:rPr sz="4000" spc="-145" dirty="0"/>
              <a:t>Att</a:t>
            </a:r>
            <a:r>
              <a:rPr sz="4000" spc="-155" dirty="0"/>
              <a:t>r</a:t>
            </a:r>
            <a:r>
              <a:rPr sz="4000" spc="-170" dirty="0"/>
              <a:t>i</a:t>
            </a:r>
            <a:r>
              <a:rPr sz="4000" spc="-140" dirty="0"/>
              <a:t>b</a:t>
            </a:r>
            <a:r>
              <a:rPr sz="4000" spc="-135" dirty="0"/>
              <a:t>u</a:t>
            </a:r>
            <a:r>
              <a:rPr sz="4000" spc="-145" dirty="0"/>
              <a:t>t</a:t>
            </a:r>
            <a:r>
              <a:rPr sz="4000" spc="-155" dirty="0"/>
              <a:t>e</a:t>
            </a:r>
            <a:r>
              <a:rPr sz="4000" spc="5" dirty="0"/>
              <a:t>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800698"/>
            <a:ext cx="6019800" cy="40735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2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750" spc="-10" dirty="0">
                <a:solidFill>
                  <a:srgbClr val="92C500"/>
                </a:solidFill>
                <a:latin typeface="Microsoft Sans Serif"/>
                <a:cs typeface="Microsoft Sans Serif"/>
              </a:rPr>
              <a:t>🞇	</a:t>
            </a:r>
            <a:r>
              <a:rPr sz="1200" spc="-1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2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2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ts val="108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200" spc="-1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20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1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-229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2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1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spc="-1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</a:t>
            </a:r>
            <a:r>
              <a:rPr sz="1200" i="1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sz="1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trans_time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sz="1200" spc="-1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1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r>
              <a:rPr sz="12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-1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2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-1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2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1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spc="-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spcBef>
                <a:spcPts val="5"/>
              </a:spcBef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1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1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1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1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2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200" spc="-1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sz="12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200" spc="-1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1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1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1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spcBef>
                <a:spcPts val="25"/>
              </a:spcBef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sz="1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sz="1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2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redit</a:t>
            </a:r>
            <a:r>
              <a:rPr sz="1200" spc="-1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sz="12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Holder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spcBef>
                <a:spcPts val="25"/>
              </a:spcBef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22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135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30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27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42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12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135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30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44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12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6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6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12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22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89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sz="1200" spc="-12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30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2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44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3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-104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82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-22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15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89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200" baseline="308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spcBef>
                <a:spcPts val="25"/>
              </a:spcBef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6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gender-</a:t>
            </a:r>
            <a:r>
              <a:rPr sz="1200" spc="-30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2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sz="1200" spc="-30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12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</a:t>
            </a:r>
            <a:r>
              <a:rPr sz="1200" spc="-300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3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sz="1200" spc="-89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7" baseline="3086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Holder</a:t>
            </a:r>
            <a:endParaRPr sz="1200" baseline="308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spcBef>
                <a:spcPts val="20"/>
              </a:spcBef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44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sz="1200" spc="-262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270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60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r>
              <a:rPr sz="1200" spc="-262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5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1200" spc="-330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89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315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30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redit</a:t>
            </a:r>
            <a:r>
              <a:rPr sz="1200" spc="-262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3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sz="1200" spc="-9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Holder</a:t>
            </a:r>
            <a:endParaRPr sz="1200" baseline="617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ts val="1035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292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2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-112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200" spc="-209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270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0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15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-112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200" spc="-24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9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315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8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89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sz="1200" spc="-12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262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2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44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30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-104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5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spc="-3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-52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-22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89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7" baseline="6172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200" baseline="617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ts val="1035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2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redit</a:t>
            </a:r>
            <a:r>
              <a:rPr sz="1200" spc="-1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Holder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2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2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2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2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1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2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2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1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spcBef>
                <a:spcPts val="5"/>
              </a:spcBef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sz="1200" spc="-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Longitude</a:t>
            </a:r>
            <a:r>
              <a:rPr sz="12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2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redit</a:t>
            </a:r>
            <a:r>
              <a:rPr sz="1200" spc="-1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Holder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1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200" spc="-1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2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20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lde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spc="-2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200" spc="-1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1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1200" spc="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2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1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2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spcBef>
                <a:spcPts val="5"/>
              </a:spcBef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  <a:r>
              <a:rPr sz="12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sz="12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</a:t>
            </a:r>
            <a:r>
              <a:rPr sz="12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2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redit</a:t>
            </a:r>
            <a:r>
              <a:rPr sz="1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sz="12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Holder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-11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spc="-1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r>
              <a:rPr sz="12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1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200" spc="-1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-1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1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1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spc="-1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12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1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h_</a:t>
            </a:r>
            <a:r>
              <a:rPr sz="12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200" spc="-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2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2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sz="1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2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274955">
              <a:lnSpc>
                <a:spcPct val="100000"/>
              </a:lnSpc>
              <a:buClr>
                <a:srgbClr val="92C500"/>
              </a:buClr>
              <a:buSzPct val="72222"/>
              <a:buFont typeface="Courier New"/>
              <a:buChar char="o"/>
              <a:tabLst>
                <a:tab pos="596900" algn="l"/>
                <a:tab pos="597535" algn="l"/>
              </a:tabLst>
            </a:pPr>
            <a:r>
              <a:rPr sz="12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spc="-11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spc="-1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12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2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2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1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2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2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udio Recording 14-May-2024 at 11:37:55 AM">
            <a:hlinkClick r:id="" action="ppaction://media"/>
            <a:extLst>
              <a:ext uri="{FF2B5EF4-FFF2-40B4-BE49-F238E27FC236}">
                <a16:creationId xmlns:a16="http://schemas.microsoft.com/office/drawing/2014/main" id="{6657AF18-4B60-4020-59E3-CE9834411D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467600" y="21336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550873"/>
            <a:ext cx="6657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0" dirty="0"/>
              <a:t>A</a:t>
            </a:r>
            <a:r>
              <a:rPr sz="3600" spc="150" dirty="0"/>
              <a:t>pp</a:t>
            </a:r>
            <a:r>
              <a:rPr sz="3600" spc="155" dirty="0"/>
              <a:t>e</a:t>
            </a:r>
            <a:r>
              <a:rPr sz="3600" spc="180" dirty="0"/>
              <a:t>n</a:t>
            </a:r>
            <a:r>
              <a:rPr sz="3600" spc="155" dirty="0"/>
              <a:t>d</a:t>
            </a:r>
            <a:r>
              <a:rPr sz="3600" spc="-415" dirty="0"/>
              <a:t>i</a:t>
            </a:r>
            <a:r>
              <a:rPr sz="3600" spc="-430" dirty="0"/>
              <a:t>x</a:t>
            </a:r>
            <a:r>
              <a:rPr sz="3600" dirty="0"/>
              <a:t>:</a:t>
            </a:r>
            <a:r>
              <a:rPr sz="3600" spc="-815" dirty="0"/>
              <a:t> </a:t>
            </a:r>
            <a:r>
              <a:rPr sz="3600" spc="75" dirty="0"/>
              <a:t>D</a:t>
            </a:r>
            <a:r>
              <a:rPr sz="3600" spc="65" dirty="0"/>
              <a:t>a</a:t>
            </a:r>
            <a:r>
              <a:rPr sz="3600" spc="75" dirty="0"/>
              <a:t>t</a:t>
            </a:r>
            <a:r>
              <a:rPr sz="3600" dirty="0"/>
              <a:t>a</a:t>
            </a:r>
            <a:r>
              <a:rPr sz="3600" spc="-215" dirty="0"/>
              <a:t> </a:t>
            </a:r>
            <a:r>
              <a:rPr sz="3600" spc="30" dirty="0"/>
              <a:t>Me</a:t>
            </a:r>
            <a:r>
              <a:rPr sz="3600" spc="35" dirty="0"/>
              <a:t>t</a:t>
            </a:r>
            <a:r>
              <a:rPr sz="3600" spc="40" dirty="0"/>
              <a:t>ho</a:t>
            </a:r>
            <a:r>
              <a:rPr sz="3600" spc="30" dirty="0"/>
              <a:t>d</a:t>
            </a:r>
            <a:r>
              <a:rPr sz="3600" spc="40" dirty="0"/>
              <a:t>o</a:t>
            </a:r>
            <a:r>
              <a:rPr sz="3600" spc="60" dirty="0"/>
              <a:t>l</a:t>
            </a:r>
            <a:r>
              <a:rPr sz="3600" spc="40" dirty="0"/>
              <a:t>o</a:t>
            </a:r>
            <a:r>
              <a:rPr sz="3600" spc="30" dirty="0"/>
              <a:t>g</a:t>
            </a:r>
            <a:r>
              <a:rPr sz="3600" dirty="0"/>
              <a:t>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955" y="2349246"/>
            <a:ext cx="6372225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9085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z="24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r>
              <a:rPr sz="24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3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1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2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4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3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sz="24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4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ggl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1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spc="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11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4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400" spc="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400" spc="-2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1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sz="2400" spc="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nth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11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4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1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400" spc="-3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400" spc="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08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spc="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1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r>
              <a:rPr sz="24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3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4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 </a:t>
            </a:r>
            <a:r>
              <a:rPr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-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extensive </a:t>
            </a:r>
            <a:r>
              <a:rPr sz="24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sz="24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1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sz="24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400" spc="-2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1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sz="24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4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24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udio Recording 14-May-2024 at 11:42:14 AM">
            <a:hlinkClick r:id="" action="ppaction://media"/>
            <a:extLst>
              <a:ext uri="{FF2B5EF4-FFF2-40B4-BE49-F238E27FC236}">
                <a16:creationId xmlns:a16="http://schemas.microsoft.com/office/drawing/2014/main" id="{3723BF1F-B791-002B-502D-10DAC5D376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76400" y="514375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16172"/>
            <a:ext cx="40386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100" dirty="0"/>
              <a:t>Attached</a:t>
            </a:r>
            <a:r>
              <a:rPr sz="4000" spc="-305" dirty="0"/>
              <a:t> </a:t>
            </a:r>
            <a:r>
              <a:rPr sz="4000" spc="-220" dirty="0"/>
              <a:t>Files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762000" y="1524000"/>
            <a:ext cx="7495845" cy="5400196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 panose="020B0604020202020204" pitchFamily="34" charset="0"/>
              <a:buChar char="•"/>
            </a:pPr>
            <a:r>
              <a:rPr lang="en-US" sz="24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2400" spc="2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C</a:t>
            </a:r>
            <a:r>
              <a:rPr sz="2400" spc="2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os</a:t>
            </a:r>
            <a:r>
              <a:rPr sz="240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sz="2400" spc="-30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 </a:t>
            </a:r>
            <a:r>
              <a:rPr sz="2400" spc="-6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Be</a:t>
            </a:r>
            <a:r>
              <a:rPr sz="2400" spc="-8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n</a:t>
            </a:r>
            <a:r>
              <a:rPr sz="2400" spc="-6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e</a:t>
            </a:r>
            <a:r>
              <a:rPr sz="2400" spc="-7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f</a:t>
            </a:r>
            <a:r>
              <a:rPr sz="2400" spc="-1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i</a:t>
            </a:r>
            <a:r>
              <a:rPr sz="240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sz="2400" spc="-30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 </a:t>
            </a:r>
            <a:r>
              <a:rPr sz="2400" spc="-8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An</a:t>
            </a:r>
            <a:r>
              <a:rPr sz="2400" spc="-8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a</a:t>
            </a:r>
            <a:r>
              <a:rPr sz="2400" spc="-8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l</a:t>
            </a:r>
            <a:r>
              <a:rPr sz="2400" spc="-7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y</a:t>
            </a:r>
            <a:r>
              <a:rPr sz="2400" spc="-8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s</a:t>
            </a:r>
            <a:r>
              <a:rPr sz="2400" spc="-18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i</a:t>
            </a:r>
            <a:r>
              <a:rPr sz="2400" spc="-39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s:</a:t>
            </a:r>
            <a:endParaRPr lang="en-IN" sz="24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307340">
              <a:lnSpc>
                <a:spcPct val="100000"/>
              </a:lnSpc>
              <a:spcBef>
                <a:spcPts val="515"/>
              </a:spcBef>
              <a:buClr>
                <a:srgbClr val="92C500"/>
              </a:buClr>
              <a:buSzPct val="75000"/>
              <a:tabLst>
                <a:tab pos="586105" algn="l"/>
              </a:tabLst>
            </a:pPr>
            <a:r>
              <a:rPr lang="en-IN" sz="2000" i="1" u="sng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/Users/</a:t>
            </a:r>
            <a:r>
              <a:rPr lang="en-IN" sz="2000" i="1" u="sng" spc="-25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surbhilakhera</a:t>
            </a:r>
            <a:r>
              <a:rPr lang="en-IN" sz="2000" i="1" u="sng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/Desktop/capstone project/Cost Benefit </a:t>
            </a:r>
            <a:r>
              <a:rPr lang="en-IN" sz="2000" i="1" u="sng" spc="-25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Analysis.xlsx</a:t>
            </a:r>
            <a:endParaRPr lang="en-IN" sz="2000" i="1" u="sng" spc="-25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0240" indent="-342900">
              <a:lnSpc>
                <a:spcPct val="100000"/>
              </a:lnSpc>
              <a:spcBef>
                <a:spcPts val="515"/>
              </a:spcBef>
              <a:buClr>
                <a:srgbClr val="92C500"/>
              </a:buClr>
              <a:buSzPct val="75000"/>
              <a:buFont typeface="Arial" panose="020B0604020202020204" pitchFamily="34" charset="0"/>
              <a:buChar char="•"/>
              <a:tabLst>
                <a:tab pos="586105" algn="l"/>
              </a:tabLst>
            </a:pPr>
            <a:r>
              <a:rPr lang="en-IN" sz="2400" spc="-1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R</a:t>
            </a:r>
            <a:r>
              <a:rPr lang="en-IN" sz="2400" spc="2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a</a:t>
            </a:r>
            <a:r>
              <a:rPr lang="en-IN" sz="2400" spc="1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nd</a:t>
            </a:r>
            <a:r>
              <a:rPr lang="en-IN" sz="2400" spc="2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o</a:t>
            </a:r>
            <a:r>
              <a:rPr lang="en-IN" sz="240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m</a:t>
            </a:r>
            <a:r>
              <a:rPr lang="en-IN" sz="2400" spc="-17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 </a:t>
            </a:r>
            <a:r>
              <a:rPr lang="en-IN" sz="2400" spc="-18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F</a:t>
            </a:r>
            <a:r>
              <a:rPr lang="en-IN" sz="2400" spc="-114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o</a:t>
            </a:r>
            <a:r>
              <a:rPr lang="en-IN" sz="2400" spc="-11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re</a:t>
            </a:r>
            <a:r>
              <a:rPr lang="en-IN" sz="2400" spc="-12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s</a:t>
            </a:r>
            <a:r>
              <a:rPr lang="en-IN" sz="240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en-IN" sz="2400" spc="-34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 </a:t>
            </a:r>
            <a:r>
              <a:rPr lang="en-IN" sz="2400" spc="10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C</a:t>
            </a:r>
            <a:r>
              <a:rPr lang="en-IN" sz="2400" spc="8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l</a:t>
            </a:r>
            <a:r>
              <a:rPr lang="en-IN" sz="2400" spc="114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a</a:t>
            </a:r>
            <a:r>
              <a:rPr lang="en-IN" sz="2400" spc="-34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s</a:t>
            </a:r>
            <a:r>
              <a:rPr lang="en-IN" sz="2400" spc="-31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s</a:t>
            </a:r>
            <a:r>
              <a:rPr lang="en-IN" sz="2400" spc="-18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i</a:t>
            </a:r>
            <a:r>
              <a:rPr lang="en-IN" sz="2400" spc="-10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f</a:t>
            </a:r>
            <a:r>
              <a:rPr lang="en-IN" sz="2400" spc="-13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i</a:t>
            </a:r>
            <a:r>
              <a:rPr lang="en-IN" sz="2400" spc="-11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e</a:t>
            </a:r>
            <a:r>
              <a:rPr lang="en-IN" sz="240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r</a:t>
            </a:r>
            <a:r>
              <a:rPr lang="en-IN" sz="2400" spc="-33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 </a:t>
            </a:r>
            <a:r>
              <a:rPr lang="en-IN" sz="2400" spc="-1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M</a:t>
            </a:r>
            <a:r>
              <a:rPr lang="en-IN" sz="2400" spc="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o</a:t>
            </a:r>
            <a:r>
              <a:rPr lang="en-IN" sz="2400" spc="-1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d</a:t>
            </a:r>
            <a:r>
              <a:rPr lang="en-IN" sz="2400" spc="5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e</a:t>
            </a:r>
            <a:r>
              <a:rPr lang="en-IN" sz="2400" spc="-10" dirty="0">
                <a:solidFill>
                  <a:srgbClr val="3C3B2C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l:</a:t>
            </a:r>
            <a:endParaRPr lang="en-IN" sz="24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307340">
              <a:lnSpc>
                <a:spcPct val="100000"/>
              </a:lnSpc>
              <a:spcBef>
                <a:spcPts val="509"/>
              </a:spcBef>
              <a:buClr>
                <a:srgbClr val="92C500"/>
              </a:buClr>
              <a:buSzPct val="75000"/>
              <a:tabLst>
                <a:tab pos="586105" algn="l"/>
              </a:tabLst>
            </a:pPr>
            <a:r>
              <a:rPr lang="en-IN" sz="2000" i="1" u="sng" spc="2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/Users/</a:t>
            </a:r>
            <a:r>
              <a:rPr lang="en-IN" sz="2000" i="1" u="sng" spc="24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surbhilakhera</a:t>
            </a:r>
            <a:r>
              <a:rPr lang="en-IN" sz="2000" i="1" u="sng" spc="2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/Desktop/capstone project/CC Fraud Analytics </a:t>
            </a:r>
            <a:r>
              <a:rPr lang="en-IN" sz="2000" i="1" u="sng" spc="24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Capstone.ipynb</a:t>
            </a:r>
            <a:endParaRPr lang="en-IN" sz="2000" i="1" u="sng" spc="24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0240" indent="-342900">
              <a:lnSpc>
                <a:spcPct val="100000"/>
              </a:lnSpc>
              <a:spcBef>
                <a:spcPts val="509"/>
              </a:spcBef>
              <a:buClr>
                <a:srgbClr val="92C500"/>
              </a:buClr>
              <a:buSzPct val="75000"/>
              <a:buFont typeface="Arial" panose="020B0604020202020204" pitchFamily="34" charset="0"/>
              <a:buChar char="•"/>
              <a:tabLst>
                <a:tab pos="586105" algn="l"/>
              </a:tabLst>
            </a:pPr>
            <a:r>
              <a:rPr lang="en-IN" sz="2400" spc="240" dirty="0">
                <a:latin typeface="American Typewriter" panose="02090604020004020304" pitchFamily="18" charset="77"/>
                <a:cs typeface="Arial" panose="020B0604020202020204" pitchFamily="34" charset="0"/>
              </a:rPr>
              <a:t>Rising Fraud Issue Tree:</a:t>
            </a:r>
          </a:p>
          <a:p>
            <a:pPr marL="307340">
              <a:lnSpc>
                <a:spcPct val="100000"/>
              </a:lnSpc>
              <a:spcBef>
                <a:spcPts val="509"/>
              </a:spcBef>
              <a:buClr>
                <a:srgbClr val="92C500"/>
              </a:buClr>
              <a:buSzPct val="75000"/>
              <a:tabLst>
                <a:tab pos="586105" algn="l"/>
              </a:tabLst>
            </a:pPr>
            <a:r>
              <a:rPr lang="en-IN" sz="2000" i="1" u="sng" spc="2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/Users/</a:t>
            </a:r>
            <a:r>
              <a:rPr lang="en-IN" sz="2000" i="1" u="sng" spc="24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surbhilakhera</a:t>
            </a:r>
            <a:r>
              <a:rPr lang="en-IN" sz="2000" i="1" u="sng" spc="2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/Desktop/capstone project/</a:t>
            </a:r>
            <a:r>
              <a:rPr lang="en-IN" sz="2000" i="1" u="sng" spc="24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RISING_FRAUD.pdf</a:t>
            </a:r>
            <a:endParaRPr lang="en-IN" sz="2000" i="1" u="sng" spc="24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0240" indent="-342900">
              <a:lnSpc>
                <a:spcPct val="100000"/>
              </a:lnSpc>
              <a:spcBef>
                <a:spcPts val="509"/>
              </a:spcBef>
              <a:buClr>
                <a:srgbClr val="92C500"/>
              </a:buClr>
              <a:buSzPct val="75000"/>
              <a:buFont typeface="Arial" panose="020B0604020202020204" pitchFamily="34" charset="0"/>
              <a:buChar char="•"/>
              <a:tabLst>
                <a:tab pos="586105" algn="l"/>
              </a:tabLst>
            </a:pPr>
            <a:r>
              <a:rPr lang="en-IN" sz="2400" spc="240" dirty="0">
                <a:latin typeface="American Typewriter" panose="02090604020004020304" pitchFamily="18" charset="77"/>
                <a:cs typeface="Arial" panose="020B0604020202020204" pitchFamily="34" charset="0"/>
              </a:rPr>
              <a:t>Structured Problem Solving:</a:t>
            </a:r>
          </a:p>
          <a:p>
            <a:pPr marL="307340">
              <a:lnSpc>
                <a:spcPct val="100000"/>
              </a:lnSpc>
              <a:spcBef>
                <a:spcPts val="509"/>
              </a:spcBef>
              <a:buClr>
                <a:srgbClr val="92C500"/>
              </a:buClr>
              <a:buSzPct val="75000"/>
              <a:tabLst>
                <a:tab pos="586105" algn="l"/>
              </a:tabLst>
            </a:pPr>
            <a:r>
              <a:rPr lang="en-IN" sz="2000" i="1" u="sng" spc="2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/Users/</a:t>
            </a:r>
            <a:r>
              <a:rPr lang="en-IN" sz="2000" i="1" u="sng" spc="24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surbhilakhera</a:t>
            </a:r>
            <a:r>
              <a:rPr lang="en-IN" sz="2000" i="1" u="sng" spc="2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/Desktop/capstone project/</a:t>
            </a:r>
            <a:r>
              <a:rPr lang="en-IN" sz="2000" i="1" u="sng" spc="24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Structured+Problem+Solving.xlsx</a:t>
            </a:r>
            <a:endParaRPr lang="en-IN" sz="2000" i="1" u="sng" spc="24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0240" indent="-342900">
              <a:lnSpc>
                <a:spcPct val="100000"/>
              </a:lnSpc>
              <a:spcBef>
                <a:spcPts val="509"/>
              </a:spcBef>
              <a:buClr>
                <a:srgbClr val="92C500"/>
              </a:buClr>
              <a:buSzPct val="75000"/>
              <a:buFont typeface="Arial" panose="020B0604020202020204" pitchFamily="34" charset="0"/>
              <a:buChar char="•"/>
              <a:tabLst>
                <a:tab pos="586105" algn="l"/>
              </a:tabLst>
            </a:pPr>
            <a:endParaRPr lang="en-IN" sz="2200" spc="24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5470" indent="-278130">
              <a:lnSpc>
                <a:spcPct val="100000"/>
              </a:lnSpc>
              <a:spcBef>
                <a:spcPts val="509"/>
              </a:spcBef>
              <a:buClr>
                <a:srgbClr val="92C500"/>
              </a:buClr>
              <a:buSzPct val="75000"/>
              <a:buFont typeface="Courier New"/>
              <a:buChar char="o"/>
              <a:tabLst>
                <a:tab pos="586105" algn="l"/>
              </a:tabLst>
            </a:pPr>
            <a:endParaRPr lang="en-US" sz="2200" spc="20" dirty="0">
              <a:solidFill>
                <a:srgbClr val="E68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Audio Recording 14-May-2024 at 11:53:35 AM">
            <a:hlinkClick r:id="" action="ppaction://media"/>
            <a:extLst>
              <a:ext uri="{FF2B5EF4-FFF2-40B4-BE49-F238E27FC236}">
                <a16:creationId xmlns:a16="http://schemas.microsoft.com/office/drawing/2014/main" id="{4F2B876F-A17B-4A95-CC7A-47F33F9B464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96200" y="9144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58C8424-DA5C-2524-5CE0-6E8BA57AA654}"/>
              </a:ext>
            </a:extLst>
          </p:cNvPr>
          <p:cNvSpPr txBox="1">
            <a:spLocks/>
          </p:cNvSpPr>
          <p:nvPr/>
        </p:nvSpPr>
        <p:spPr>
          <a:xfrm>
            <a:off x="457200" y="893413"/>
            <a:ext cx="7772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2C50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kern="0"/>
              <a:t>Business Impact</a:t>
            </a:r>
            <a:endParaRPr lang="en-US" kern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9B796F-B341-8DD7-5464-1C0C347DC2B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09600" y="1600200"/>
            <a:ext cx="6400800" cy="4431983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are some benefits of using machine learning for credit card fraud detection: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Faster and More Accurate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Adapting to Evolving Threats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Reduced Losses</a:t>
            </a:r>
          </a:p>
          <a:p>
            <a:pPr lvl="0">
              <a:buSzPts val="1000"/>
              <a:tabLst>
                <a:tab pos="457200" algn="l"/>
              </a:tabLst>
            </a:pP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 there are also challenges to consider: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Quality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Imbalanced Data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 Positives</a:t>
            </a:r>
          </a:p>
          <a:p>
            <a:pPr lvl="0" algn="l">
              <a:buSzPts val="1000"/>
              <a:tabLst>
                <a:tab pos="457200" algn="l"/>
              </a:tabLst>
            </a:pP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>
              <a:buSzPts val="1000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Overall, machine learning offers a powerful weapon in the fight against credit card fraud. As technology continues to develop, ML models will become even more sophisticated and effective in protecting consumers and financial institutions.</a:t>
            </a:r>
          </a:p>
          <a:p>
            <a:endParaRPr lang="en-US" dirty="0"/>
          </a:p>
        </p:txBody>
      </p:sp>
      <p:pic>
        <p:nvPicPr>
          <p:cNvPr id="8" name="Audio Recording 14-May-2024 at 12:06:01 PM">
            <a:hlinkClick r:id="" action="ppaction://media"/>
            <a:extLst>
              <a:ext uri="{FF2B5EF4-FFF2-40B4-BE49-F238E27FC236}">
                <a16:creationId xmlns:a16="http://schemas.microsoft.com/office/drawing/2014/main" id="{62181C8C-73DF-5CAE-5F4F-3824E74377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21600" y="97945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96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5E65-040B-58A0-548D-422F6541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514600"/>
            <a:ext cx="6501383" cy="1661993"/>
          </a:xfrm>
        </p:spPr>
        <p:txBody>
          <a:bodyPr/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31006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86357"/>
            <a:ext cx="284002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spc="110" dirty="0"/>
              <a:t>Contents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90955" y="2272792"/>
            <a:ext cx="4219245" cy="389850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IN"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2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48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400" spc="-2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ght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sz="24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3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4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3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0240" indent="-342900">
              <a:lnSpc>
                <a:spcPct val="100000"/>
              </a:lnSpc>
              <a:spcBef>
                <a:spcPts val="515"/>
              </a:spcBef>
              <a:buClr>
                <a:srgbClr val="92C500"/>
              </a:buClr>
              <a:buSzPct val="75000"/>
              <a:buFont typeface="Arial" panose="020B0604020202020204" pitchFamily="34" charset="0"/>
              <a:buChar char="•"/>
              <a:tabLst>
                <a:tab pos="586105" algn="l"/>
              </a:tabLst>
            </a:pPr>
            <a:r>
              <a:rPr sz="2200" spc="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200" spc="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200" spc="-1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1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2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ttr</a:t>
            </a:r>
            <a:r>
              <a:rPr sz="22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2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2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sz="22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0240" indent="-342900">
              <a:lnSpc>
                <a:spcPct val="100000"/>
              </a:lnSpc>
              <a:spcBef>
                <a:spcPts val="505"/>
              </a:spcBef>
              <a:buClr>
                <a:srgbClr val="92C500"/>
              </a:buClr>
              <a:buSzPct val="75000"/>
              <a:buFont typeface="Arial" panose="020B0604020202020204" pitchFamily="34" charset="0"/>
              <a:buChar char="•"/>
              <a:tabLst>
                <a:tab pos="586105" algn="l"/>
              </a:tabLst>
            </a:pPr>
            <a:r>
              <a:rPr sz="22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200" spc="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2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sz="2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2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2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2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</a:t>
            </a:r>
            <a:r>
              <a:rPr sz="2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0240" indent="-342900">
              <a:lnSpc>
                <a:spcPct val="100000"/>
              </a:lnSpc>
              <a:spcBef>
                <a:spcPts val="505"/>
              </a:spcBef>
              <a:buClr>
                <a:srgbClr val="92C500"/>
              </a:buClr>
              <a:buSzPct val="75000"/>
              <a:buFont typeface="Arial" panose="020B0604020202020204" pitchFamily="34" charset="0"/>
              <a:buChar char="•"/>
              <a:tabLst>
                <a:tab pos="586105" algn="l"/>
              </a:tabLst>
            </a:pPr>
            <a:r>
              <a:rPr sz="22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sz="2200" spc="-1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udio Recording 14-May-2024 at 10:38:18 AM">
            <a:hlinkClick r:id="" action="ppaction://media"/>
            <a:extLst>
              <a:ext uri="{FF2B5EF4-FFF2-40B4-BE49-F238E27FC236}">
                <a16:creationId xmlns:a16="http://schemas.microsoft.com/office/drawing/2014/main" id="{4AFB4D27-AFD6-18F0-036F-B8824B6E4B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71153" y="1079957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86357"/>
            <a:ext cx="24472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10" dirty="0"/>
              <a:t>Objective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90955" y="2349246"/>
            <a:ext cx="6011545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4511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2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3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sz="2400" spc="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 </a:t>
            </a:r>
            <a:r>
              <a:rPr sz="2400" spc="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1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20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</a:t>
            </a:r>
            <a:r>
              <a:rPr sz="24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4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1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1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  <a:r>
              <a:rPr sz="24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 </a:t>
            </a:r>
            <a:r>
              <a:rPr sz="24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08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spc="-1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4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7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2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spc="-1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1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 </a:t>
            </a:r>
            <a:r>
              <a:rPr sz="24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114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  <a:r>
              <a:rPr sz="24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r>
              <a:rPr sz="24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3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7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2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udio Recording 14-May-2024 at 10:38:35 AM">
            <a:hlinkClick r:id="" action="ppaction://media"/>
            <a:extLst>
              <a:ext uri="{FF2B5EF4-FFF2-40B4-BE49-F238E27FC236}">
                <a16:creationId xmlns:a16="http://schemas.microsoft.com/office/drawing/2014/main" id="{F30E3F9A-216B-1572-284C-5995A5DD24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15200" y="1079957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EAF0-41BD-99EA-3770-59BABDDD6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615553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9506D-75F1-03B9-753E-D9F86323D9B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38200" y="2209800"/>
            <a:ext cx="7239000" cy="3662541"/>
          </a:xfrm>
        </p:spPr>
        <p:txBody>
          <a:bodyPr/>
          <a:lstStyle/>
          <a:p>
            <a:pPr algn="l"/>
            <a:r>
              <a:rPr lang="en-IN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 card fraud is a major concern in the financial world, with billions of dollars lost every year. As the use of credit cards for online transactions increases, so do the opportunities for fraudsters.</a:t>
            </a:r>
          </a:p>
          <a:p>
            <a:pPr algn="l"/>
            <a:r>
              <a:rPr lang="en-IN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(ML) has emerged as a powerful tool for combating credit card fraud. Here's a basic overview of how it works: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is Key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the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Identifying Red Flags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Advantage</a:t>
            </a:r>
          </a:p>
          <a:p>
            <a:endParaRPr lang="en-US" dirty="0"/>
          </a:p>
        </p:txBody>
      </p:sp>
      <p:pic>
        <p:nvPicPr>
          <p:cNvPr id="6" name="Audio Recording 14-May-2024 at 10:55:10 AM">
            <a:hlinkClick r:id="" action="ppaction://media"/>
            <a:extLst>
              <a:ext uri="{FF2B5EF4-FFF2-40B4-BE49-F238E27FC236}">
                <a16:creationId xmlns:a16="http://schemas.microsoft.com/office/drawing/2014/main" id="{34799A85-482C-029D-43C8-9E84840347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467600" y="11332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83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81B774-350D-8669-B390-C1493D6BD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153400" cy="5867400"/>
          </a:xfrm>
          <a:prstGeom prst="rect">
            <a:avLst/>
          </a:prstGeom>
        </p:spPr>
      </p:pic>
      <p:pic>
        <p:nvPicPr>
          <p:cNvPr id="5" name="Audio Recording 14-May-2024 at 11:06:06 AM">
            <a:hlinkClick r:id="" action="ppaction://media"/>
            <a:extLst>
              <a:ext uri="{FF2B5EF4-FFF2-40B4-BE49-F238E27FC236}">
                <a16:creationId xmlns:a16="http://schemas.microsoft.com/office/drawing/2014/main" id="{B03DFA8A-39B0-D964-F908-C48551A89F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24000" y="5791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32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CF6B61-88D8-DD37-E0A9-372DE7A85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25883" r="34314" b="8234"/>
          <a:stretch/>
        </p:blipFill>
        <p:spPr>
          <a:xfrm>
            <a:off x="914400" y="1295400"/>
            <a:ext cx="7239000" cy="4876800"/>
          </a:xfrm>
          <a:prstGeom prst="rect">
            <a:avLst/>
          </a:prstGeom>
        </p:spPr>
      </p:pic>
      <p:pic>
        <p:nvPicPr>
          <p:cNvPr id="4" name="Audio Recording 14-May-2024 at 11:12:08 AM">
            <a:hlinkClick r:id="" action="ppaction://media"/>
            <a:extLst>
              <a:ext uri="{FF2B5EF4-FFF2-40B4-BE49-F238E27FC236}">
                <a16:creationId xmlns:a16="http://schemas.microsoft.com/office/drawing/2014/main" id="{4C46AD75-11F3-50C2-3653-F0C9F086BF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19200" y="609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7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952500"/>
            <a:ext cx="383062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000" spc="-15" dirty="0"/>
              <a:t>Methodology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828800"/>
            <a:ext cx="6962446" cy="2872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82550" indent="-2857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3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Loaded the test &amp; train data then dropped unnamed column</a:t>
            </a:r>
          </a:p>
          <a:p>
            <a:pPr marL="297815" marR="82550" indent="-2857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3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Converted date column to datetime format</a:t>
            </a:r>
          </a:p>
          <a:p>
            <a:pPr marL="297815" marR="82550" indent="-2857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3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Dropped unnecessary fields for model building</a:t>
            </a:r>
          </a:p>
          <a:p>
            <a:pPr marL="297815" marR="82550" indent="-2857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3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Checking for class imbalance</a:t>
            </a:r>
          </a:p>
          <a:p>
            <a:pPr marL="297815" marR="82550" indent="-2857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3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Creating age field on transaction date &amp; finding distance from customer location to merchant location in latitude &amp; longitude</a:t>
            </a:r>
          </a:p>
          <a:p>
            <a:pPr marL="297815" marR="82550" indent="-2857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3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Checking for highly skewed categorical variable and binary mapping on gender</a:t>
            </a:r>
          </a:p>
          <a:p>
            <a:pPr marL="297815" marR="82550" indent="-28575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3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Creating dummy variable for category and dropping state</a:t>
            </a:r>
          </a:p>
          <a:p>
            <a:pPr marL="354965" marR="82550" indent="-34290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3000"/>
              <a:buFont typeface="Wingdings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700F6-EF6C-D1A9-E002-34D2AF6B90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3" t="3922" r="1960" b="4706"/>
          <a:stretch/>
        </p:blipFill>
        <p:spPr>
          <a:xfrm>
            <a:off x="1143000" y="4495800"/>
            <a:ext cx="2209800" cy="1905000"/>
          </a:xfrm>
          <a:prstGeom prst="rect">
            <a:avLst/>
          </a:prstGeom>
        </p:spPr>
      </p:pic>
      <p:pic>
        <p:nvPicPr>
          <p:cNvPr id="8" name="Audio Recording 14-May-2024 at 11:20:22 AM">
            <a:hlinkClick r:id="" action="ppaction://media"/>
            <a:extLst>
              <a:ext uri="{FF2B5EF4-FFF2-40B4-BE49-F238E27FC236}">
                <a16:creationId xmlns:a16="http://schemas.microsoft.com/office/drawing/2014/main" id="{3906C009-4BBC-510B-5C3F-664A724C17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65646" y="6858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6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9E78-B1C3-4E9C-903A-D1AA91453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543800" cy="615553"/>
          </a:xfrm>
        </p:spPr>
        <p:txBody>
          <a:bodyPr/>
          <a:lstStyle/>
          <a:p>
            <a:r>
              <a:rPr lang="en-US" sz="4000" spc="-15" dirty="0"/>
              <a:t>Methodology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BE8A1-BC3F-0D61-C5B3-4C32EA90186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1905000"/>
            <a:ext cx="6400800" cy="19389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Oversampling data using ADASYN to compensate high class imbalance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random forest model, ROC curve for train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on test set and then testing model on original data without oversampling(Accuracy=.98)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Merging train and test dataset for cost benefit analysis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E0E35-3214-85F8-EEA1-A85B3A8172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4" r="2942" b="9804"/>
          <a:stretch/>
        </p:blipFill>
        <p:spPr>
          <a:xfrm>
            <a:off x="1828800" y="3843992"/>
            <a:ext cx="4114800" cy="2552700"/>
          </a:xfrm>
          <a:prstGeom prst="rect">
            <a:avLst/>
          </a:prstGeom>
        </p:spPr>
      </p:pic>
      <p:pic>
        <p:nvPicPr>
          <p:cNvPr id="6" name="Audio Recording 14-May-2024 at 11:24:03 AM">
            <a:hlinkClick r:id="" action="ppaction://media"/>
            <a:extLst>
              <a:ext uri="{FF2B5EF4-FFF2-40B4-BE49-F238E27FC236}">
                <a16:creationId xmlns:a16="http://schemas.microsoft.com/office/drawing/2014/main" id="{B1D298AB-9FAB-9947-02E0-238A8FE522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15200" y="94179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2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86357"/>
            <a:ext cx="28371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35" dirty="0"/>
              <a:t>K</a:t>
            </a:r>
            <a:r>
              <a:rPr sz="4000" spc="-155" dirty="0"/>
              <a:t>e</a:t>
            </a:r>
            <a:r>
              <a:rPr sz="4000" spc="5" dirty="0"/>
              <a:t>y</a:t>
            </a:r>
            <a:r>
              <a:rPr sz="4000" spc="-445" dirty="0"/>
              <a:t> </a:t>
            </a:r>
            <a:r>
              <a:rPr sz="4000" spc="-325" dirty="0"/>
              <a:t>I</a:t>
            </a:r>
            <a:r>
              <a:rPr sz="4000" spc="-300" dirty="0"/>
              <a:t>n</a:t>
            </a:r>
            <a:r>
              <a:rPr sz="4000" spc="-310" dirty="0"/>
              <a:t>s</a:t>
            </a:r>
            <a:r>
              <a:rPr sz="4000" spc="-335" dirty="0"/>
              <a:t>i</a:t>
            </a:r>
            <a:r>
              <a:rPr sz="4000" spc="-310" dirty="0"/>
              <a:t>g</a:t>
            </a:r>
            <a:r>
              <a:rPr sz="4000" spc="-300" dirty="0"/>
              <a:t>h</a:t>
            </a:r>
            <a:r>
              <a:rPr sz="4000" spc="-310" dirty="0"/>
              <a:t>t</a:t>
            </a:r>
            <a:r>
              <a:rPr sz="4000" spc="5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4400" y="2349246"/>
            <a:ext cx="4343399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715" dirty="0">
                <a:solidFill>
                  <a:srgbClr val="3C3B2C"/>
                </a:solidFill>
                <a:latin typeface="Verdana"/>
                <a:cs typeface="Verdana"/>
              </a:rPr>
              <a:t>T</a:t>
            </a:r>
            <a:r>
              <a:rPr lang="en-US"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r>
              <a:rPr sz="2400" spc="-5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6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sz="2400" spc="1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 </a:t>
            </a:r>
            <a:r>
              <a:rPr sz="24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28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</a:t>
            </a:r>
            <a:r>
              <a:rPr sz="2400" spc="-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 </a:t>
            </a:r>
            <a:r>
              <a:rPr sz="2400" spc="-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129539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r>
              <a:rPr sz="2400" spc="6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spc="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transport, </a:t>
            </a:r>
            <a:r>
              <a:rPr sz="2400" spc="-9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spc="3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sz="2400" spc="2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3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9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1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400" spc="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1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1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1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 are</a:t>
            </a:r>
            <a:r>
              <a:rPr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sz="2400" spc="8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sz="2400" spc="-40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solidFill>
                  <a:srgbClr val="3C3B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0200" y="762000"/>
            <a:ext cx="3124200" cy="5562600"/>
          </a:xfrm>
          <a:prstGeom prst="rect">
            <a:avLst/>
          </a:prstGeom>
        </p:spPr>
      </p:pic>
      <p:pic>
        <p:nvPicPr>
          <p:cNvPr id="5" name="Audio Recording 14-May-2024 at 11:25:16 AM">
            <a:hlinkClick r:id="" action="ppaction://media"/>
            <a:extLst>
              <a:ext uri="{FF2B5EF4-FFF2-40B4-BE49-F238E27FC236}">
                <a16:creationId xmlns:a16="http://schemas.microsoft.com/office/drawing/2014/main" id="{3AECF599-A8D5-35E9-C11F-E39EE70430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62200" y="560565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785</Words>
  <Application>Microsoft Macintosh PowerPoint</Application>
  <PresentationFormat>On-screen Show (4:3)</PresentationFormat>
  <Paragraphs>109</Paragraphs>
  <Slides>17</Slides>
  <Notes>1</Notes>
  <HiddenSlides>0</HiddenSlides>
  <MMClips>16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American Typewriter</vt:lpstr>
      <vt:lpstr>Arial</vt:lpstr>
      <vt:lpstr>Calibri</vt:lpstr>
      <vt:lpstr>Courier New</vt:lpstr>
      <vt:lpstr>Microsoft Sans Serif</vt:lpstr>
      <vt:lpstr>Symbol</vt:lpstr>
      <vt:lpstr>Times New Roman</vt:lpstr>
      <vt:lpstr>Verdana</vt:lpstr>
      <vt:lpstr>Wingdings</vt:lpstr>
      <vt:lpstr>Office Theme</vt:lpstr>
      <vt:lpstr>New Credit  Card Fraud  Detection  System</vt:lpstr>
      <vt:lpstr>Contents</vt:lpstr>
      <vt:lpstr>Objective</vt:lpstr>
      <vt:lpstr>Introduction</vt:lpstr>
      <vt:lpstr>PowerPoint Presentation</vt:lpstr>
      <vt:lpstr>PowerPoint Presentation</vt:lpstr>
      <vt:lpstr>Methodology</vt:lpstr>
      <vt:lpstr>Methodology</vt:lpstr>
      <vt:lpstr>Key Insights</vt:lpstr>
      <vt:lpstr>Cost Benefit  Analysis</vt:lpstr>
      <vt:lpstr>Current Incurred Losses</vt:lpstr>
      <vt:lpstr>After New Model Deployment</vt:lpstr>
      <vt:lpstr>Appendix: Data Attributes</vt:lpstr>
      <vt:lpstr>Appendix: Data Methodology</vt:lpstr>
      <vt:lpstr>Attached Files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Credit  Card Fraud  Detection  System</dc:title>
  <cp:lastModifiedBy>Microsoft Office User</cp:lastModifiedBy>
  <cp:revision>7</cp:revision>
  <dcterms:created xsi:type="dcterms:W3CDTF">2024-05-13T14:27:51Z</dcterms:created>
  <dcterms:modified xsi:type="dcterms:W3CDTF">2024-05-14T06:53:07Z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2024-05-13T00:00:00Z</vt:filetime>
  </property>
</Properties>
</file>