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62716-6DE6-43DF-9353-F2AB2A83368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95F90-9287-42D1-B325-A1E24B2FFD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9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D0B1-1A9A-55D0-B0BB-FF544251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D4A9B-6972-899B-47A8-9B4E34F98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B1D9-E2C7-FD43-631E-FCB5341E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F0AF-25B1-EC4B-3AB1-492E3D30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657C-3BF3-D1EB-6092-97B60613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AC15-D3B3-9B0F-9E44-6F3F7DA5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CF92-6C92-0E69-773A-5B16BCE65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982AA-739F-27BD-E9B0-E0FDEE81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1A5C-B4D5-17BB-7991-D5F36B1C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2F0C-B0A4-BEB9-35CB-678B3AE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3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87347-5658-F184-EEC0-02C6DAD5C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08B1F-65EB-65F5-4867-619C50C3A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5AA7F-7713-466B-FC93-BE224D5B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0743-F155-60D2-3D01-83069016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8286-929E-8522-36E9-52A49860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0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E2E-D077-EEAC-683A-23E173FA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3A24-F5E9-E4FB-E56B-C4045CFC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2CEA7-5529-95C7-702E-48A77F82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A4491-386F-8346-182E-EA1B77F6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CC8E-6D0B-3460-ADC5-01A9C3ED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C44B-05FF-F444-6081-DDBE4E91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20429-DD27-5C43-42DE-51D58D37A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575EF-0980-27DD-FAAC-E43C753D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7C02-AFFF-81C4-A5F9-FB1AFE90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F754-E21A-C696-CE55-8C4F4215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7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7AC5-31AC-1EB0-DE70-728E1D55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D0A3-016F-BE97-C75E-BB9C9953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B8186-0C2D-DADB-2D56-C68659E8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773BB-321F-1859-C462-B256B0F3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E8C48-5FBA-314F-27EA-2C43FC8E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10549-2A50-D938-2262-70DE98E2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8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8A07-59B4-F7E7-B7BF-36406D85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764A-5DF1-0BA4-AE26-52B9497E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79FCF-E4ED-AF66-879B-F6C9001D2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6802-04DC-5ACC-078F-1F583DE77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65934-FB41-DC60-6924-44DB2BE7B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73D87-4ACF-5255-E118-D5535BD8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65067-3266-5208-D8AB-01964DA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C5C8-8E8C-1A83-74A0-80E7D3EA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3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119F-EF9B-4917-B611-80FE4162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5B34E-05A4-FBF6-DB33-9C76906F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86BB1-F54E-13C2-EFA3-90DB0A9A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2FD62-D0C8-82E0-D569-083279FA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2EB67-256D-021B-5E35-10592008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4CBBC-EFD6-3371-4366-BC4E55B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0BFC1-BA70-DDDB-DB6D-C83C6EEE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7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0D55-40E6-B655-B0F2-564FEA37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7395-78FD-606C-A0A2-A985558D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EC2B3-54E3-35DA-1637-76B6FEE7F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3305-D3FC-4782-AF5F-F5D51394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62DEB-F134-8843-8C65-CF28EAE7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A5598-8144-E293-1FBA-04374CCE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5658-E2FE-4ED9-3214-1359139C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D48AD-107E-D4A1-8F18-CC821AF97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FCBFF-893D-4446-511E-A1AE9F506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B728-1500-2D36-BCA3-E7B6C947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BFFA-A8D8-554A-75BE-CE24D83D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F1EB-2483-29F3-7E79-42F87488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10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B2B20-81E6-939C-EAB7-2BC54E9A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7E3AA-FDD2-2ED6-849C-37C2580B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E2D6-BAB0-5041-6EFA-7F31DD8EB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D5B9-E212-42A1-B801-EAC1FC76B4B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47FF-4F12-5753-49AB-E308A59A3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6F59-9547-9644-4C00-1FC9EFD94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B5707-8DF4-45E8-8AF8-4F4380693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602-B157-6ADF-F753-BE7E1E68A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426" y="366989"/>
            <a:ext cx="9140687" cy="1481689"/>
          </a:xfrm>
        </p:spPr>
        <p:txBody>
          <a:bodyPr/>
          <a:lstStyle/>
          <a:p>
            <a:r>
              <a:rPr lang="en-US" dirty="0"/>
              <a:t>Financial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3E2D0-0345-E029-E53D-FB1C968E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705" y="1848678"/>
            <a:ext cx="4439270" cy="103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2C2AA-7521-C220-7C7D-EF93586AD3A3}"/>
              </a:ext>
            </a:extLst>
          </p:cNvPr>
          <p:cNvSpPr txBox="1"/>
          <p:nvPr/>
        </p:nvSpPr>
        <p:spPr>
          <a:xfrm>
            <a:off x="1540565" y="2117034"/>
            <a:ext cx="4555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Profit – 16.89M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Sales – 118.7M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 wise </a:t>
            </a:r>
            <a:r>
              <a:rPr lang="en-IN" dirty="0" err="1"/>
              <a:t>Paseo</a:t>
            </a:r>
            <a:r>
              <a:rPr lang="en-IN" dirty="0"/>
              <a:t> has highest number of sales with more number of units sold and high profit value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9DAE7-AA57-0B1D-ADE6-7579CC50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30" y="3330367"/>
            <a:ext cx="5127999" cy="29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5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A9037-2F0A-CA17-7F7F-63D28BAC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26" y="1009312"/>
            <a:ext cx="5544324" cy="24196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680BD-13A5-33B2-FCD6-92FAD2EB2770}"/>
              </a:ext>
            </a:extLst>
          </p:cNvPr>
          <p:cNvSpPr txBox="1"/>
          <p:nvPr/>
        </p:nvSpPr>
        <p:spPr>
          <a:xfrm>
            <a:off x="1530626" y="407504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Loss and Profit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90288-0E2B-CDAC-A04A-E0C563511E5C}"/>
              </a:ext>
            </a:extLst>
          </p:cNvPr>
          <p:cNvSpPr txBox="1"/>
          <p:nvPr/>
        </p:nvSpPr>
        <p:spPr>
          <a:xfrm>
            <a:off x="1530626" y="4075043"/>
            <a:ext cx="5078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wise VTT, Velo and Amarilla has been sold lesser price than manufacturing price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Paseo , Montana and Carretera are products at profit.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60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E4B32-6958-2EAC-B44A-B09AE2766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8" y="418093"/>
            <a:ext cx="7901610" cy="28997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2382C5-9780-924B-6BE2-C6206AD50F50}"/>
              </a:ext>
            </a:extLst>
          </p:cNvPr>
          <p:cNvSpPr txBox="1"/>
          <p:nvPr/>
        </p:nvSpPr>
        <p:spPr>
          <a:xfrm>
            <a:off x="477078" y="3845794"/>
            <a:ext cx="5784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Paseo product is giving highest number of profit as compared to other products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sales and profit by Year 2014 sales and profit are higher as compared to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year 2013, Oct 2013 has given more sales and higher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year 2014, Oct 2014 has given more sales and higher profit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E1F46-DCF2-D5DA-750B-9F387A4E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621" y="418093"/>
            <a:ext cx="3316031" cy="2999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CD8C35-B565-131A-2806-6DC091A84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78" y="3556409"/>
            <a:ext cx="5419274" cy="30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2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Financial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surbhi desai</dc:creator>
  <cp:lastModifiedBy>surbhi desai</cp:lastModifiedBy>
  <cp:revision>1</cp:revision>
  <dcterms:created xsi:type="dcterms:W3CDTF">2025-09-25T11:38:25Z</dcterms:created>
  <dcterms:modified xsi:type="dcterms:W3CDTF">2025-09-25T11:38:46Z</dcterms:modified>
</cp:coreProperties>
</file>