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E6FD-A64E-B4CD-9D69-DD0A526BF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3945B-0D74-1032-9B31-C9764DFEB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B1C26-A973-27DF-2070-E6B1DD27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C875-A5E8-2443-B87F-D12C2BF6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0EA8-FFEB-6CE6-6D7E-F5C3CC2A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5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28E56-EBC5-07B6-E6C6-E963548D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10845-7B39-7A67-4A9A-13081CF5B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58D8D-E571-5EC2-0412-894787CC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9DBDF-DC0F-F04C-8D12-D5F53B49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85535-2527-F8EC-AB0C-1CB9A881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8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7F7EE-73FC-AE82-67CB-87E5DE156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BA0EB-66E7-40FD-26C8-AFF5B59CF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D37B7-DA8A-559C-B3CA-08C2F96C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5D7D4-59A9-5552-5359-F2DB207C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180E5-DA0E-8224-897E-5551305C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1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0995-29C7-7502-EB82-95D84F5E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3DC6-8FC7-9499-8481-453D06C8D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E122-6A16-6D67-0F85-49FCAE74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15CA2-94AA-8169-2C08-C337825A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2CD11-50D9-1A5A-E0B7-8B00615E0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0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ECC5F-05E3-3C1E-224A-71DBADE5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59DA-4E07-848E-A12F-BD465AF10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3A834-6433-9768-7A12-90ADE9725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6AD6-A6B9-2B41-5E05-F397A0EF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2FD9-018D-BBF3-2036-65512D5B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8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7F1E-C46A-A7B6-3D95-936EF0CF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15736-669D-E90B-9286-07CC9F82D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9125A-7559-122C-463F-3D9D88774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58B0C-8818-C79C-6AB4-683CFF1B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C88B0-669F-0AAF-B0E0-9CC08FA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9EC0-09BA-2BA0-94F1-B2D488B6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3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D458-17E0-85B3-E83F-B9817DE5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E330A-3E81-DD1F-CF81-F0A27C54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A23ABD-FB4C-2FD2-BA01-539FA3958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3C846-0AF0-E99E-9165-618DF1631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E41CE-644C-62E4-35A3-FEE1FF2AA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EC502-CF74-7195-D400-FC9891867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E8C1A-D6EE-E0AF-6D56-0561F835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3D9FB0-16EB-2C95-2F4F-634CA7C7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75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B63E-E965-928C-924E-460F034C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11084-8078-235E-0FFE-7EDC52A61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2ECE52-B088-3F31-18CB-E889F7DE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98022-25B4-0829-1352-B4026ECA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69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C9433-B839-E37A-C71E-467AED075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EA09-0FFF-E61A-AFA1-EAB89C99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D25B3-B300-4A40-68D0-55C6AFEF1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21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1570-7DBB-406A-49C4-AD4990A55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0E03E-2AF8-CAAB-7732-7326FB2D8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7FF5B-A299-A035-11D4-F4895B29B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EECD-50BF-8EBA-065C-8B671179E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17ED3-DC93-8FA9-CE97-EFDC5772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A91D5-8F87-2E2C-8113-97CBA5A33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11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7851-DB0C-3FEF-B5C5-F960E06E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92591-850E-D983-A68A-0A9319A1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AEA82-3482-6D77-105E-1C2B2C8D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EAE00-B0F9-34C6-D110-E2CD26DDC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15689-2C99-5EA8-7672-4870367E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CDF67-5113-72A4-ECFF-C5A63B83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21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DF2CA-4705-1677-9AFE-45C4CDF01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03ACD-CBC6-3B03-126E-90FAC152C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ADE38-D8F0-68B0-739F-091E2833E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F07B3-2353-4F26-822C-D615B35F4E3B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96BB-265C-F0C9-F233-CF93F50D8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41F5E-AB14-02C6-5767-959B139E4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97AE5-2AE2-4FF9-AC3F-339D6CF1A8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453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4092-33AB-B9F2-48FE-9643BFF56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247720"/>
            <a:ext cx="8435009" cy="1113941"/>
          </a:xfrm>
        </p:spPr>
        <p:txBody>
          <a:bodyPr/>
          <a:lstStyle/>
          <a:p>
            <a:r>
              <a:rPr lang="en-US" dirty="0"/>
              <a:t>Superstore Sales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B77EB-76B2-74A7-5902-B01766981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249" y="1254196"/>
            <a:ext cx="7638751" cy="53560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A348BA-BA1D-2D3A-91AA-8EA1320EC183}"/>
              </a:ext>
            </a:extLst>
          </p:cNvPr>
          <p:cNvSpPr txBox="1"/>
          <p:nvPr/>
        </p:nvSpPr>
        <p:spPr>
          <a:xfrm>
            <a:off x="526774" y="1888435"/>
            <a:ext cx="3419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report we can see that highest sales were done in California and then New York.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3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B5D74-328D-7EE2-464E-E812C43C6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47" y="188843"/>
            <a:ext cx="6451969" cy="35533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EFCD60-94B5-9F8B-5CCB-C8625B27E9BA}"/>
              </a:ext>
            </a:extLst>
          </p:cNvPr>
          <p:cNvSpPr txBox="1"/>
          <p:nvPr/>
        </p:nvSpPr>
        <p:spPr>
          <a:xfrm>
            <a:off x="506896" y="1083365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Yearwise</a:t>
            </a:r>
            <a:r>
              <a:rPr lang="en-US" dirty="0"/>
              <a:t> 2018 has highest number of sales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505C1F-7673-C334-0391-2A4F0BEB0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2" y="2544418"/>
            <a:ext cx="5327376" cy="41247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5D9E09-9C55-19C6-6480-106184F89C53}"/>
              </a:ext>
            </a:extLst>
          </p:cNvPr>
          <p:cNvSpPr txBox="1"/>
          <p:nvPr/>
        </p:nvSpPr>
        <p:spPr>
          <a:xfrm>
            <a:off x="5863756" y="4017065"/>
            <a:ext cx="3041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Monthwise-Yearwise</a:t>
            </a:r>
            <a:r>
              <a:rPr lang="en-US" dirty="0"/>
              <a:t> Nov 2018 has done highest number of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169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62705F-A74E-BE2E-51F1-9195915A7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91" y="576689"/>
            <a:ext cx="4963218" cy="2981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CCC06-C6B6-EA98-F599-DB58C07EC29F}"/>
              </a:ext>
            </a:extLst>
          </p:cNvPr>
          <p:cNvSpPr txBox="1"/>
          <p:nvPr/>
        </p:nvSpPr>
        <p:spPr>
          <a:xfrm>
            <a:off x="6763993" y="1845365"/>
            <a:ext cx="304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West Region has highest number of sales.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55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Superstore Sales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surbhi desai</dc:creator>
  <cp:lastModifiedBy>surbhi desai</cp:lastModifiedBy>
  <cp:revision>1</cp:revision>
  <dcterms:created xsi:type="dcterms:W3CDTF">2025-10-04T10:15:32Z</dcterms:created>
  <dcterms:modified xsi:type="dcterms:W3CDTF">2025-10-04T10:15:32Z</dcterms:modified>
</cp:coreProperties>
</file>