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6349d39e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6349d39e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6349d39e0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6349d39e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349d39e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349d39e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6349d39e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6349d39e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349d39e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6349d39e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349d39e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349d39e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349d39e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6349d39e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6349d39e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6349d39e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6349d39e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6349d39e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6349d39e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6349d39e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4897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Raccoons </a:t>
            </a:r>
            <a:r>
              <a:rPr lang="en">
                <a:solidFill>
                  <a:srgbClr val="CC0000"/>
                </a:solidFill>
              </a:rPr>
              <a:t>:</a:t>
            </a:r>
            <a:r>
              <a:rPr lang="en"/>
              <a:t> </a:t>
            </a:r>
            <a:r>
              <a:rPr lang="en" sz="2600"/>
              <a:t>DSL for CSV Data Processing</a:t>
            </a:r>
            <a:endParaRPr sz="2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887248"/>
            <a:ext cx="42426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members:-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Mane Pooja Vinod</a:t>
            </a:r>
            <a:r>
              <a:rPr lang="en">
                <a:solidFill>
                  <a:schemeClr val="dk1"/>
                </a:solidFill>
              </a:rPr>
              <a:t>:- CS22BTECH11035 (Project Manager)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Deva Suvedh</a:t>
            </a:r>
            <a:r>
              <a:rPr lang="en">
                <a:solidFill>
                  <a:schemeClr val="dk1"/>
                </a:solidFill>
              </a:rPr>
              <a:t>:- CS22BTECH11016 (System Architect)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Medikonda Sreekar</a:t>
            </a:r>
            <a:r>
              <a:rPr lang="en">
                <a:solidFill>
                  <a:schemeClr val="dk1"/>
                </a:solidFill>
              </a:rPr>
              <a:t>:- CS22BTECH11037 (System Architect)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Bolla Nehasree</a:t>
            </a:r>
            <a:r>
              <a:rPr lang="en">
                <a:solidFill>
                  <a:schemeClr val="dk1"/>
                </a:solidFill>
              </a:rPr>
              <a:t>:- CS22BTECH11012 (Language Guru)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 Sree Vyshnavi</a:t>
            </a:r>
            <a:r>
              <a:rPr lang="en">
                <a:solidFill>
                  <a:schemeClr val="dk1"/>
                </a:solidFill>
              </a:rPr>
              <a:t>:- CS24RESCH11010 (Language Guru)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Surbhi</a:t>
            </a:r>
            <a:r>
              <a:rPr lang="en">
                <a:solidFill>
                  <a:schemeClr val="dk1"/>
                </a:solidFill>
              </a:rPr>
              <a:t>:- CS22BTECH11057 (System Integrator)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Simhadri Nayak Ramavath</a:t>
            </a:r>
            <a:r>
              <a:rPr lang="en">
                <a:solidFill>
                  <a:schemeClr val="dk1"/>
                </a:solidFill>
              </a:rPr>
              <a:t>:-CS22BTECH11049 (Tester)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100" y="3280275"/>
            <a:ext cx="1799950" cy="17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ANALYZER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75050" y="1331725"/>
            <a:ext cx="89988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Parser takes input code is analyzed according to the grammar rules defined using Yacc.The goal of this phase is to check the syntactic structure of the input.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Here's a breakdown of its key components: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Operator Precedence and Associativity: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Operators like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+, -, *, /,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have their precedence defined with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%left,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%right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for right-associative operators.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%nonassoc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is used to define non-associative operators like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and a special precedence rule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LOWER_THAN_ELSE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to handle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if-else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ambiguity.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Token Definitions: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Tokens like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FOR, WHILE, IF, READCSVFUNC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and various operators (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ADD_ASSIGN_OPERATOR, EQ_OPERATOR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etc.) are defined to represent keywords, operators, and function calls in the DSL.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SINGLE_QUOTED_STRING, INTEGER,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IDENTIFIER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capture the string literals, integers, and variable names.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7300" y="79175"/>
            <a:ext cx="9086700" cy="5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Grammar Rules: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translation_unit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The start symbol, representing the entire program. It's composed of one or more declarations.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declaration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Handles type declarations, assignments, function definitions, and input operations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function_call_statement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Describes function calls like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READCSVFUNC(), HEADFUNC(),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and others used for CSV manipulation (grouping, merging, etc.).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assignment_statement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Defines how to assign results of function calls to identifiers.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control structures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Implements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if-else, while,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loops, allowing control flow in the DSL.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Parameter and Expression Handling: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parameter_list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defines a list of parameters used in functions, while the 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expression_list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handles expressions separated by commas.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rule covers various arithmetic expressions and constants.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CSV Functionality:</a:t>
            </a:r>
            <a:b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Functions like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READCSVFUNC, HEADFUNC, TOCSVFUNC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and others are tokens for specific operations on CSV files.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function_call_statement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details how these functions are invoked with their respective parameters or actions (like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MISSVALUEFUNC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handling missing values with </a:t>
            </a: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fill_action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Error Handling and Cleanup: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yyerror()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reports syntax errors during parsing.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yywrap()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ensures smooth termination when parsing ends.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</a:t>
            </a:r>
            <a:r>
              <a:rPr lang="en"/>
              <a:t>ANALYZER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2550" y="1337525"/>
            <a:ext cx="88215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lexical analyzer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scans the input </a:t>
            </a:r>
            <a:r>
              <a:rPr lang="en" sz="12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.rc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files and categorizes sequences of characters into tokens based on predefined patterns. Here's a breakdown of its key components: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Tokens:-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There are several tokens like keywords, operators, punctuation and special types of tokens.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Keywords:-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for, while, if, else, int, float, string, bool, true, false, input, output, print,continue,break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Operators:-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+=, -=, *=, /=, %=,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relational operators like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&lt;=, &gt;=, ==, !=,  + , - , * , \ , % , = , &lt; , &gt; , &amp; , ^ , |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and logical operators like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&amp;&amp;,  || , ++ ,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–-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&gt;&gt; , &lt;&lt;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Punctuation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,  , ,  : , ( ,  ) ,  [ ,  ] ,  { ,  } , . . . ,”,’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Special Types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, PERCENTAGE , INTEGER ,  FLOAT ,  STRING , CSVFILE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2. Regular Expressions for Token Matching:-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%%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block contains regular expressions that match various components of the input source code and map them to specific token types. For example: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"for"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:- Matches the keyword "for" and returns the token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[0-9]+(\.[0-9]+)?%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:- Matches percentage numbers and returns the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token.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"\"([^\"\\]|\\.)*\""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:- Matches string literals enclosed in double quotes and returns the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token.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[A-Za-z_]+\.csv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:- Matches filenames with the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.csv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extension and returns the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CSVFILE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token.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80225" y="175000"/>
            <a:ext cx="88215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File I/O for Output:-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lexer reads input from a file specified by the user and writes the tokenized output to an output file named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output.txt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uses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yyin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for reading from the input file and writes the lexed tokens to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outfile.</a:t>
            </a:r>
            <a:endParaRPr sz="1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4. Multi-line and Single-line Comment Handling:-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Single-line comments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Lines starting with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are ignored by the lexer.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Multi-line comments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Handled by matching the start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(/*)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and end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(*/)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sequences and skipping everything in between.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5. Exponential Numbers, Identifiers, and Dust:-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lexer is designed to recognize exponential numbers by the pattern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[0-9]+(\.[0-9]+)?([eE][+-]?[0-9]+)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Identifiers follow the pattern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[A-Za-z][A-Za-z0-9_]*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token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is returned for any unrecognized characters that don't fit other patterns.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6. Count( ) Function:-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This function counts the columns and keeps track of the current position in the input file, making sure to handle new lines and other characters correctly.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7. End-of-File Handling:-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yywrap()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function ensures that the lexer returns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when it reaches to the end of the input, indicating that tokenization is complete.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8.Main Function:-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function reads the input file name, opens the input and output files, and continuously calls </a:t>
            </a: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yylex()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to process tokens until the end of the input is reached.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I/O OF LEXICAL ANALYZER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2750" y="1366850"/>
            <a:ext cx="89388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1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NPUT OF </a:t>
            </a:r>
            <a:r>
              <a:rPr b="1" lang="en" sz="1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sample1.rc:-</a:t>
            </a:r>
            <a:endParaRPr b="1" sz="13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//reads csv file as input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weather_data.csv;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Converts CSV file into data frame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 = read('weather_data.csv');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Fills missing values with the median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df_filled = df.miss_value(fill,df.median());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Calculate aggregate statistics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mean_temp = df_filled['Temperature'].mean();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max_wind_speed = df_filled['WindSpeed'].max();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sum_precipitation = df_filled['Precipitation'].sum();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 results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print(“Mean Temperature:”+mean_temp);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print("Max Wind Speed:”+max_wind_speed");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print("Total Precipitation:” + sum_precipitation);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df_filled.head();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22100" y="139200"/>
            <a:ext cx="8899800" cy="4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SAMPLE1.RC:-</a:t>
            </a:r>
            <a:endParaRPr b="1" sz="13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4150"/>
            <a:ext cx="9144003" cy="407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82525" y="126150"/>
            <a:ext cx="8997600" cy="4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FOR SAMPLE2.RC:-</a:t>
            </a:r>
            <a:endParaRPr b="1" sz="13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//reads csv file as input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weather_data.csv;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Converts CSV file into data frame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 = read('weather_data.csv');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Fills missing values with the median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df_filled = df.miss_value(fill,method=ffill);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Group by Humidity and calculate the mean temperature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= df.groupby('Humidity').agg({'Temperature': 'mean'});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Reset index to make 'Humidity' a column again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grouped.reset_index();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//creating an output csv file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grouped.to_csv('Output.csv', index=False)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Creating output csv of the grouped and aggregated data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Output.csv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72750" y="126150"/>
            <a:ext cx="8997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OUTPUT FOR SAMPLE 2.RC:-</a:t>
            </a:r>
            <a:endParaRPr b="1" sz="13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399"/>
            <a:ext cx="9144003" cy="38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31375" y="175000"/>
            <a:ext cx="89292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FOR SAMPLE-3.RC:-</a:t>
            </a:r>
            <a:endParaRPr b="1" sz="13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//reads csv file as input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weather_data1.csv;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Converts CSV file into data frame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df=df_filled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//obtained from EXAMPLE CODE 1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df2 =read('weather_data1.csv')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Merge the two datasets on 'Date'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merged_df = pd.merge(df, df2, on='Date', how='outer',suffixes=('_1', '_2')));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Interpolate missing values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interpolated_df = merged_df.interpolate(inplace=’False’);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 the first few rows of the merged and interpolated data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interpolated_df.head();</a:t>
            </a:r>
            <a:endParaRPr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11825" y="145700"/>
            <a:ext cx="8948700" cy="4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FOR SAMPLE-3.RC:-</a:t>
            </a:r>
            <a:endParaRPr b="1" sz="13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3451"/>
            <a:ext cx="9144003" cy="3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537" y="0"/>
            <a:ext cx="698475" cy="4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