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59" r:id="rId3"/>
    <p:sldId id="260" r:id="rId4"/>
    <p:sldId id="261" r:id="rId5"/>
    <p:sldId id="264" r:id="rId6"/>
    <p:sldId id="262" r:id="rId7"/>
    <p:sldId id="265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44" y="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Infobits.org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SURBHI GOEL    2018A8PS0424P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44" y="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THANK YOU </a:t>
            </a:r>
            <a:r>
              <a:rPr lang="en-US" sz="44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721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6D0710-8938-4956-8950-7495B3418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HOMEPAGE </a:t>
            </a:r>
          </a:p>
        </p:txBody>
      </p:sp>
    </p:spTree>
    <p:extLst>
      <p:ext uri="{BB962C8B-B14F-4D97-AF65-F5344CB8AC3E}">
        <p14:creationId xmlns:p14="http://schemas.microsoft.com/office/powerpoint/2010/main" val="112734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477B68-48F3-406A-BBB0-C6BCDF6D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3" y="410817"/>
            <a:ext cx="11423374" cy="52213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7A3598-C8D7-4912-B9EB-028AB3C24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7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6D0710-8938-4956-8950-7495B3418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ON CLICKING </a:t>
            </a:r>
            <a:br>
              <a:rPr lang="en-IN" dirty="0"/>
            </a:br>
            <a:r>
              <a:rPr lang="en-IN" dirty="0"/>
              <a:t> “Read an article”</a:t>
            </a:r>
          </a:p>
        </p:txBody>
      </p:sp>
    </p:spTree>
    <p:extLst>
      <p:ext uri="{BB962C8B-B14F-4D97-AF65-F5344CB8AC3E}">
        <p14:creationId xmlns:p14="http://schemas.microsoft.com/office/powerpoint/2010/main" val="281077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EFEA18-B337-4844-99B0-4A9A3375D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5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6D0710-8938-4956-8950-7495B3418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On clicking  “ask/answer”</a:t>
            </a:r>
          </a:p>
        </p:txBody>
      </p:sp>
    </p:spTree>
    <p:extLst>
      <p:ext uri="{BB962C8B-B14F-4D97-AF65-F5344CB8AC3E}">
        <p14:creationId xmlns:p14="http://schemas.microsoft.com/office/powerpoint/2010/main" val="371335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F91EB5-A6CE-4D47-A717-B85ACD352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3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6D0710-8938-4956-8950-7495B3418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On clicking</a:t>
            </a:r>
            <a:br>
              <a:rPr lang="en-IN" dirty="0"/>
            </a:br>
            <a:r>
              <a:rPr lang="en-IN" dirty="0"/>
              <a:t>“loosen up”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5F1AABB-D663-48CB-9B05-A8D2D9C4C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333462"/>
            <a:ext cx="8936846" cy="805802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‘Loosen Up’ helps students looking for an empty room during class hours in BPPC by giving them a list of the rooms that are free in the various classroom buildings.</a:t>
            </a:r>
          </a:p>
        </p:txBody>
      </p:sp>
    </p:spTree>
    <p:extLst>
      <p:ext uri="{BB962C8B-B14F-4D97-AF65-F5344CB8AC3E}">
        <p14:creationId xmlns:p14="http://schemas.microsoft.com/office/powerpoint/2010/main" val="1479946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AF63B7-0434-4F17-A0FB-8ED8816B6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24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NE.pptx" id="{5330A5D3-B581-4B4A-9313-9275B6EF2E52}" vid="{516C64E9-C0AA-46DA-9991-9C0EC881A8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Floral Flourish</Template>
  <TotalTime>0</TotalTime>
  <Words>54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Avenir Next LT Pro</vt:lpstr>
      <vt:lpstr>Avenir Next LT Pro Light</vt:lpstr>
      <vt:lpstr>Garamond</vt:lpstr>
      <vt:lpstr>SavonVTI</vt:lpstr>
      <vt:lpstr>Infobits.org</vt:lpstr>
      <vt:lpstr>HOMEPAGE </vt:lpstr>
      <vt:lpstr>PowerPoint Presentation</vt:lpstr>
      <vt:lpstr>ON CLICKING   “Read an article”</vt:lpstr>
      <vt:lpstr>PowerPoint Presentation</vt:lpstr>
      <vt:lpstr>On clicking  “ask/answer”</vt:lpstr>
      <vt:lpstr>PowerPoint Presentation</vt:lpstr>
      <vt:lpstr>On clicking “loosen up”</vt:lpstr>
      <vt:lpstr>PowerPoint Presentation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2020-01-24T06:13:36Z</dcterms:created>
  <dcterms:modified xsi:type="dcterms:W3CDTF">2020-01-27T16:59:41Z</dcterms:modified>
</cp:coreProperties>
</file>