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5" r:id="rId8"/>
    <p:sldId id="274" r:id="rId9"/>
    <p:sldId id="276" r:id="rId10"/>
    <p:sldId id="277" r:id="rId11"/>
    <p:sldId id="278" r:id="rId12"/>
    <p:sldId id="279" r:id="rId13"/>
    <p:sldId id="269" r:id="rId14"/>
    <p:sldId id="259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62" y="-23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276A-63AA-4E61-B0A4-18E3E716E47E}" type="datetimeFigureOut">
              <a:rPr lang="en-US" smtClean="0"/>
              <a:pPr/>
              <a:t>29-May-21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8897-ED12-4ACA-895C-6669A37DAF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52400" y="4705350"/>
            <a:ext cx="1732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By : Vijay Shivakumar</a:t>
            </a:r>
            <a:endParaRPr lang="en-US" sz="1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4705350"/>
            <a:ext cx="2247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www.technicaltrainings.com</a:t>
            </a:r>
            <a:endParaRPr lang="en-US" sz="14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276A-63AA-4E61-B0A4-18E3E716E47E}" type="datetimeFigureOut">
              <a:rPr lang="en-US" smtClean="0"/>
              <a:pPr/>
              <a:t>29-May-21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8897-ED12-4ACA-895C-6669A37DAF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276A-63AA-4E61-B0A4-18E3E716E47E}" type="datetimeFigureOut">
              <a:rPr lang="en-US" smtClean="0"/>
              <a:pPr/>
              <a:t>29-May-21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8897-ED12-4ACA-895C-6669A37DAF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61950"/>
            <a:ext cx="7162800" cy="857250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/>
                </a:solidFill>
                <a:effectLst/>
                <a:latin typeface="Tw Cen MT Condensed Extra Bol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1149"/>
            <a:ext cx="8229600" cy="3013473"/>
          </a:xfrm>
        </p:spPr>
        <p:txBody>
          <a:bodyPr>
            <a:normAutofit/>
          </a:bodyPr>
          <a:lstStyle>
            <a:lvl1pPr>
              <a:buNone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itchFamily="34" charset="0"/>
              </a:defRPr>
            </a:lvl1pPr>
            <a:lvl2pPr>
              <a:buNone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itchFamily="34" charset="0"/>
              </a:defRPr>
            </a:lvl2pPr>
            <a:lvl3pPr>
              <a:buNone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itchFamily="34" charset="0"/>
              </a:defRPr>
            </a:lvl3pPr>
            <a:lvl4pPr>
              <a:buNone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itchFamily="34" charset="0"/>
              </a:defRPr>
            </a:lvl4pPr>
            <a:lvl5pPr>
              <a:buNone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Condensed Extra Bold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276A-63AA-4E61-B0A4-18E3E716E47E}" type="datetimeFigureOut">
              <a:rPr lang="en-US" smtClean="0"/>
              <a:pPr/>
              <a:t>29-May-21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8897-ED12-4ACA-895C-6669A37DAF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276A-63AA-4E61-B0A4-18E3E716E47E}" type="datetimeFigureOut">
              <a:rPr lang="en-US" smtClean="0"/>
              <a:pPr/>
              <a:t>29-May-21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8897-ED12-4ACA-895C-6669A37DAF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276A-63AA-4E61-B0A4-18E3E716E47E}" type="datetimeFigureOut">
              <a:rPr lang="en-US" smtClean="0"/>
              <a:pPr/>
              <a:t>29-May-21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8897-ED12-4ACA-895C-6669A37DAF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276A-63AA-4E61-B0A4-18E3E716E47E}" type="datetimeFigureOut">
              <a:rPr lang="en-US" smtClean="0"/>
              <a:pPr/>
              <a:t>29-May-21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8897-ED12-4ACA-895C-6669A37DAF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276A-63AA-4E61-B0A4-18E3E716E47E}" type="datetimeFigureOut">
              <a:rPr lang="en-US" smtClean="0"/>
              <a:pPr/>
              <a:t>29-May-21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8897-ED12-4ACA-895C-6669A37DAF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276A-63AA-4E61-B0A4-18E3E716E47E}" type="datetimeFigureOut">
              <a:rPr lang="en-US" smtClean="0"/>
              <a:pPr/>
              <a:t>29-May-21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8897-ED12-4ACA-895C-6669A37DAF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276A-63AA-4E61-B0A4-18E3E716E47E}" type="datetimeFigureOut">
              <a:rPr lang="en-US" smtClean="0"/>
              <a:pPr/>
              <a:t>29-May-21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8897-ED12-4ACA-895C-6669A37DAF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276A-63AA-4E61-B0A4-18E3E716E47E}" type="datetimeFigureOut">
              <a:rPr lang="en-US" smtClean="0"/>
              <a:pPr/>
              <a:t>29-May-21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A8897-ED12-4ACA-895C-6669A37DAF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D276A-63AA-4E61-B0A4-18E3E716E47E}" type="datetimeFigureOut">
              <a:rPr lang="en-US" smtClean="0"/>
              <a:pPr/>
              <a:t>29-May-21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A8897-ED12-4ACA-895C-6669A37DAF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Scope in ES6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581150"/>
          <a:ext cx="8686800" cy="1615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3400"/>
                <a:gridCol w="434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VAR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Globally</a:t>
                      </a:r>
                      <a:r>
                        <a:rPr lang="en-US" baseline="0" dirty="0" smtClean="0"/>
                        <a:t> Available in the function which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it is   declared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Hoisted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Names can be declared</a:t>
                      </a:r>
                      <a:r>
                        <a:rPr lang="en-US" baseline="0" dirty="0" smtClean="0"/>
                        <a:t> many times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LET</a:t>
                      </a:r>
                      <a:r>
                        <a:rPr lang="en-US" sz="2800" b="1" baseline="0" dirty="0" smtClean="0"/>
                        <a:t> / CONST</a:t>
                      </a:r>
                      <a:endParaRPr lang="en-US" sz="2800" b="1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Only available in the block in </a:t>
                      </a:r>
                      <a:r>
                        <a:rPr lang="en-US" smtClean="0"/>
                        <a:t>which </a:t>
                      </a:r>
                      <a:br>
                        <a:rPr lang="en-US" smtClean="0"/>
                      </a:br>
                      <a:r>
                        <a:rPr lang="en-US" smtClean="0"/>
                        <a:t>it </a:t>
                      </a:r>
                      <a:r>
                        <a:rPr lang="en-US" dirty="0" smtClean="0"/>
                        <a:t>is declared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Not Hoisted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Names can only be declared once per block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Scope in ES6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in ES6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1149"/>
            <a:ext cx="8229600" cy="335280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Generics are templates that allow the same function to work with different data types.</a:t>
            </a:r>
          </a:p>
          <a:p>
            <a:r>
              <a:rPr lang="en-US" dirty="0" smtClean="0"/>
              <a:t>Good when we create reusable code that preserve the data type that go in and out of them.</a:t>
            </a:r>
          </a:p>
          <a:p>
            <a:r>
              <a:rPr lang="en-US" dirty="0" smtClean="0"/>
              <a:t>You can use data type markers to denote a data type and refer those markers to represent the same data type in side a function / program</a:t>
            </a:r>
          </a:p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getType</a:t>
            </a:r>
            <a:r>
              <a:rPr lang="en-US" dirty="0" smtClean="0"/>
              <a:t>&lt;T&gt;(</a:t>
            </a:r>
            <a:r>
              <a:rPr lang="en-US" dirty="0" err="1" smtClean="0"/>
              <a:t>value:T</a:t>
            </a:r>
            <a:r>
              <a:rPr lang="en-US" dirty="0" smtClean="0"/>
              <a:t>):string{</a:t>
            </a:r>
          </a:p>
          <a:p>
            <a:r>
              <a:rPr lang="en-US" dirty="0" smtClean="0"/>
              <a:t>	return </a:t>
            </a:r>
            <a:r>
              <a:rPr lang="en-US" dirty="0" err="1" smtClean="0"/>
              <a:t>typeof</a:t>
            </a:r>
            <a:r>
              <a:rPr lang="en-US" dirty="0" smtClean="0"/>
              <a:t> (value);</a:t>
            </a:r>
          </a:p>
          <a:p>
            <a:r>
              <a:rPr lang="en-US" dirty="0" smtClean="0"/>
              <a:t>};</a:t>
            </a:r>
          </a:p>
          <a:p>
            <a:r>
              <a:rPr lang="en-US" dirty="0" err="1" smtClean="0"/>
              <a:t>getType</a:t>
            </a:r>
            <a:r>
              <a:rPr lang="en-US" dirty="0" smtClean="0"/>
              <a:t>(“hello there”) ; // says string </a:t>
            </a:r>
          </a:p>
          <a:p>
            <a:r>
              <a:rPr lang="en-US" dirty="0" err="1" smtClean="0"/>
              <a:t>getType</a:t>
            </a:r>
            <a:r>
              <a:rPr lang="en-US" dirty="0" smtClean="0"/>
              <a:t>(true) ;// says </a:t>
            </a:r>
            <a:r>
              <a:rPr lang="en-US" dirty="0" err="1" smtClean="0"/>
              <a:t>boolean</a:t>
            </a: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3257550"/>
            <a:ext cx="807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1"/>
            <a:ext cx="8229600" cy="3775472"/>
          </a:xfrm>
        </p:spPr>
        <p:txBody>
          <a:bodyPr anchor="ctr"/>
          <a:lstStyle/>
          <a:p>
            <a:pPr algn="ctr"/>
            <a:r>
              <a:rPr lang="en-US" sz="3200" dirty="0" smtClean="0"/>
              <a:t>Thank you</a:t>
            </a:r>
            <a:endParaRPr lang="en-IN" sz="3200" dirty="0" smtClean="0"/>
          </a:p>
          <a:p>
            <a:pPr algn="ctr"/>
            <a:r>
              <a:rPr lang="en-IN" dirty="0" smtClean="0"/>
              <a:t>please forward your comments and feedback</a:t>
            </a:r>
          </a:p>
          <a:p>
            <a:pPr algn="ctr"/>
            <a:r>
              <a:rPr lang="en-IN" dirty="0" smtClean="0"/>
              <a:t>vijay.shivu@gmail.com </a:t>
            </a: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	</a:t>
            </a:r>
            <a:endParaRPr lang="en-US" dirty="0"/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3132138" y="1733550"/>
            <a:ext cx="2505075" cy="1447800"/>
            <a:chOff x="1524000" y="2057400"/>
            <a:chExt cx="2505558" cy="1447998"/>
          </a:xfrm>
        </p:grpSpPr>
        <p:pic>
          <p:nvPicPr>
            <p:cNvPr id="5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19672" y="2852936"/>
              <a:ext cx="2311400" cy="652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4"/>
            <p:cNvSpPr txBox="1">
              <a:spLocks noChangeArrowheads="1"/>
            </p:cNvSpPr>
            <p:nvPr/>
          </p:nvSpPr>
          <p:spPr bwMode="auto">
            <a:xfrm>
              <a:off x="1524000" y="2057400"/>
              <a:ext cx="2505558" cy="1046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latin typeface="Arial Narrow" pitchFamily="34" charset="0"/>
                  <a:cs typeface="Arial Bold" charset="0"/>
                </a:rPr>
                <a:t>Vijay Shivakumar</a:t>
              </a:r>
              <a:endParaRPr lang="en-US" sz="2800" dirty="0">
                <a:latin typeface="Arial Narrow" pitchFamily="34" charset="0"/>
                <a:cs typeface="Arial Bold" charset="0"/>
              </a:endParaRPr>
            </a:p>
            <a:p>
              <a:r>
                <a:rPr lang="en-US" sz="1600" dirty="0" smtClean="0">
                  <a:latin typeface="Arial Narrow" pitchFamily="34" charset="0"/>
                  <a:cs typeface="Arial Bold" charset="0"/>
                </a:rPr>
                <a:t>Designer | Developer | Trainer</a:t>
              </a:r>
              <a:endParaRPr lang="en-US" sz="1600" dirty="0">
                <a:latin typeface="Arial Narrow" pitchFamily="34" charset="0"/>
                <a:cs typeface="Arial Bold" charset="0"/>
              </a:endParaRPr>
            </a:p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1476375" y="3317875"/>
            <a:ext cx="6096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Training on web and Adobe products from past 10+ years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Published on June 17, 2015</a:t>
            </a:r>
          </a:p>
          <a:p>
            <a:r>
              <a:rPr lang="en-IN" dirty="0" smtClean="0"/>
              <a:t>Formally "ECMA Script 2015"</a:t>
            </a:r>
          </a:p>
          <a:p>
            <a:r>
              <a:rPr lang="en-IN" dirty="0" smtClean="0"/>
              <a:t>6 years! from ES5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ES6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Modern syntax fixing pitfalls</a:t>
            </a:r>
          </a:p>
          <a:p>
            <a:r>
              <a:rPr lang="en-IN" dirty="0" smtClean="0"/>
              <a:t>Better support for large applications</a:t>
            </a:r>
          </a:p>
          <a:p>
            <a:r>
              <a:rPr lang="en-IN" dirty="0" smtClean="0"/>
              <a:t>No (or few) breaking changes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Browser Support…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Modern browsers and io.js (node.js) support </a:t>
            </a:r>
            <a:r>
              <a:rPr lang="en-US" dirty="0" smtClean="0"/>
              <a:t>half of ES6 features.</a:t>
            </a:r>
          </a:p>
          <a:p>
            <a:r>
              <a:rPr lang="en-IN" dirty="0" smtClean="0"/>
              <a:t>Safari 9 (</a:t>
            </a:r>
            <a:r>
              <a:rPr lang="en-IN" dirty="0" err="1" smtClean="0"/>
              <a:t>WebKit</a:t>
            </a:r>
            <a:r>
              <a:rPr lang="en-IN" dirty="0" smtClean="0"/>
              <a:t>) will support many ES6 features soon.</a:t>
            </a:r>
          </a:p>
          <a:p>
            <a:r>
              <a:rPr lang="en-US" dirty="0" smtClean="0"/>
              <a:t>Except for IE11…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Check http://www.caniuse.com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to bridge the support now…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BabelJs</a:t>
            </a:r>
            <a:r>
              <a:rPr lang="en-US" dirty="0" smtClean="0"/>
              <a:t>	: https://babeljs.io/</a:t>
            </a:r>
          </a:p>
          <a:p>
            <a:r>
              <a:rPr lang="en-US" dirty="0" err="1" smtClean="0"/>
              <a:t>Traceur</a:t>
            </a:r>
            <a:r>
              <a:rPr lang="en-US" dirty="0" smtClean="0"/>
              <a:t>: https://github.com/google/traceur-compiler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 in ES6 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581150"/>
          <a:ext cx="82296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0"/>
                <a:gridCol w="449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Block Scope (let/const)</a:t>
                      </a:r>
                    </a:p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Destructuring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Default </a:t>
                      </a:r>
                      <a:r>
                        <a:rPr lang="en-US" dirty="0" err="1" smtClean="0"/>
                        <a:t>Params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Rest </a:t>
                      </a:r>
                      <a:r>
                        <a:rPr lang="en-US" dirty="0" err="1" smtClean="0"/>
                        <a:t>Params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Spread Operator</a:t>
                      </a:r>
                    </a:p>
                    <a:p>
                      <a:r>
                        <a:rPr lang="en-US" smtClean="0"/>
                        <a:t>Arrow </a:t>
                      </a:r>
                      <a:r>
                        <a:rPr lang="en-US" dirty="0" smtClean="0"/>
                        <a:t>Function ( Fat Arrow</a:t>
                      </a:r>
                      <a:r>
                        <a:rPr lang="en-US" baseline="0" dirty="0" smtClean="0"/>
                        <a:t> Function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Iterator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Generator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Template Strings</a:t>
                      </a:r>
                    </a:p>
                    <a:p>
                      <a:r>
                        <a:rPr lang="en-US" dirty="0" smtClean="0"/>
                        <a:t>Array Methods</a:t>
                      </a:r>
                    </a:p>
                    <a:p>
                      <a:r>
                        <a:rPr lang="en-US" dirty="0" smtClean="0"/>
                        <a:t>Extended Object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Promise</a:t>
                      </a:r>
                    </a:p>
                    <a:p>
                      <a:r>
                        <a:rPr lang="en-US" dirty="0" smtClean="0"/>
                        <a:t>Classes</a:t>
                      </a:r>
                    </a:p>
                    <a:p>
                      <a:r>
                        <a:rPr lang="en-US" dirty="0" smtClean="0"/>
                        <a:t>Modules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Proxy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Set and Map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Scope in ES6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581150"/>
          <a:ext cx="8686800" cy="1615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3400"/>
                <a:gridCol w="434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VAR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Globally</a:t>
                      </a:r>
                      <a:r>
                        <a:rPr lang="en-US" baseline="0" dirty="0" smtClean="0"/>
                        <a:t> Available in the function which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it is   declared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Hoisted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Names can be declared</a:t>
                      </a:r>
                      <a:r>
                        <a:rPr lang="en-US" baseline="0" dirty="0" smtClean="0"/>
                        <a:t> many times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LET</a:t>
                      </a:r>
                      <a:r>
                        <a:rPr lang="en-US" sz="2800" b="1" baseline="0" dirty="0" smtClean="0"/>
                        <a:t> / CONST</a:t>
                      </a:r>
                      <a:endParaRPr lang="en-US" sz="2800" b="1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Only available in the block in </a:t>
                      </a:r>
                      <a:r>
                        <a:rPr lang="en-US" smtClean="0"/>
                        <a:t>which </a:t>
                      </a:r>
                      <a:br>
                        <a:rPr lang="en-US" smtClean="0"/>
                      </a:br>
                      <a:r>
                        <a:rPr lang="en-US" smtClean="0"/>
                        <a:t>it </a:t>
                      </a:r>
                      <a:r>
                        <a:rPr lang="en-US" dirty="0" smtClean="0"/>
                        <a:t>is declared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Not Hoisted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Names can only be declared once per block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Scope in ES6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in ES6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1149"/>
            <a:ext cx="8229600" cy="335280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Generics are templates that allow the same function to work with different data types.</a:t>
            </a:r>
          </a:p>
          <a:p>
            <a:r>
              <a:rPr lang="en-US" dirty="0" smtClean="0"/>
              <a:t>Good when we create reusable code that preserve the data type that go in and out of them.</a:t>
            </a:r>
          </a:p>
          <a:p>
            <a:r>
              <a:rPr lang="en-US" dirty="0" smtClean="0"/>
              <a:t>You can use data type markers to denote a data type and refer those markers to represent the same data type in side a function / program</a:t>
            </a:r>
          </a:p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getType</a:t>
            </a:r>
            <a:r>
              <a:rPr lang="en-US" dirty="0" smtClean="0"/>
              <a:t>&lt;T&gt;(</a:t>
            </a:r>
            <a:r>
              <a:rPr lang="en-US" dirty="0" err="1" smtClean="0"/>
              <a:t>value:T</a:t>
            </a:r>
            <a:r>
              <a:rPr lang="en-US" dirty="0" smtClean="0"/>
              <a:t>):string{</a:t>
            </a:r>
          </a:p>
          <a:p>
            <a:r>
              <a:rPr lang="en-US" dirty="0" smtClean="0"/>
              <a:t>	return </a:t>
            </a:r>
            <a:r>
              <a:rPr lang="en-US" dirty="0" err="1" smtClean="0"/>
              <a:t>typeof</a:t>
            </a:r>
            <a:r>
              <a:rPr lang="en-US" dirty="0" smtClean="0"/>
              <a:t> (value);</a:t>
            </a:r>
          </a:p>
          <a:p>
            <a:r>
              <a:rPr lang="en-US" dirty="0" smtClean="0"/>
              <a:t>};</a:t>
            </a:r>
          </a:p>
          <a:p>
            <a:r>
              <a:rPr lang="en-US" dirty="0" err="1" smtClean="0"/>
              <a:t>getType</a:t>
            </a:r>
            <a:r>
              <a:rPr lang="en-US" dirty="0" smtClean="0"/>
              <a:t>(“hello there”) ; // says string </a:t>
            </a:r>
          </a:p>
          <a:p>
            <a:r>
              <a:rPr lang="en-US" dirty="0" err="1" smtClean="0"/>
              <a:t>getType</a:t>
            </a:r>
            <a:r>
              <a:rPr lang="en-US" dirty="0" smtClean="0"/>
              <a:t>(true) ;// says </a:t>
            </a:r>
            <a:r>
              <a:rPr lang="en-US" dirty="0" err="1" smtClean="0"/>
              <a:t>boolean</a:t>
            </a:r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3257550"/>
            <a:ext cx="807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9224</TotalTime>
  <Words>343</Words>
  <Application>Microsoft Office PowerPoint</Application>
  <PresentationFormat>On-screen Show (16:9)</PresentationFormat>
  <Paragraphs>82</Paragraphs>
  <Slides>14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About the Program</vt:lpstr>
      <vt:lpstr>Why ES6 ?</vt:lpstr>
      <vt:lpstr>Browser Support…</vt:lpstr>
      <vt:lpstr>Libraries to bridge the support now…</vt:lpstr>
      <vt:lpstr>What’s new in ES6 ?</vt:lpstr>
      <vt:lpstr>Block Scope in ES6</vt:lpstr>
      <vt:lpstr>Block Scope in ES6</vt:lpstr>
      <vt:lpstr>Generics in ES6</vt:lpstr>
      <vt:lpstr>Block Scope in ES6</vt:lpstr>
      <vt:lpstr>Block Scope in ES6</vt:lpstr>
      <vt:lpstr>Generics in ES6</vt:lpstr>
      <vt:lpstr>Slide 13</vt:lpstr>
      <vt:lpstr>About me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Vijay Shivakumar</dc:creator>
  <cp:lastModifiedBy>Vijay Shivakumar</cp:lastModifiedBy>
  <cp:revision>292</cp:revision>
  <dcterms:created xsi:type="dcterms:W3CDTF">2017-06-04T17:31:59Z</dcterms:created>
  <dcterms:modified xsi:type="dcterms:W3CDTF">2021-05-29T17:38:34Z</dcterms:modified>
</cp:coreProperties>
</file>