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4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1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0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F42E-D1BD-4282-BEB0-AF08447943C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1D7D-9F3F-4BB9-8829-67CD1BB4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9859" y="476518"/>
            <a:ext cx="8268237" cy="10431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Restaurant Searcher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9859" y="1840125"/>
            <a:ext cx="8268237" cy="3427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Combining API data pulled from </a:t>
            </a:r>
            <a:r>
              <a:rPr lang="en-US" b="1" dirty="0" smtClean="0"/>
              <a:t>Google Maps</a:t>
            </a:r>
            <a:r>
              <a:rPr lang="en-US" dirty="0" smtClean="0"/>
              <a:t> and </a:t>
            </a:r>
            <a:r>
              <a:rPr lang="en-US" b="1" dirty="0" err="1" smtClean="0"/>
              <a:t>Zomato</a:t>
            </a:r>
            <a:r>
              <a:rPr lang="en-US" dirty="0" smtClean="0"/>
              <a:t> to give users ability to search restaurant near any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also provides links to </a:t>
            </a:r>
            <a:r>
              <a:rPr lang="en-US" b="1" dirty="0" smtClean="0"/>
              <a:t>restaurant websites </a:t>
            </a:r>
            <a:r>
              <a:rPr lang="en-US" dirty="0" smtClean="0"/>
              <a:t>that have further details about menu, timings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provides </a:t>
            </a:r>
            <a:r>
              <a:rPr lang="en-US" b="1" dirty="0" smtClean="0"/>
              <a:t>restaurant ratings </a:t>
            </a:r>
            <a:r>
              <a:rPr lang="en-US" dirty="0" smtClean="0"/>
              <a:t>that helps user in picking restaurant of their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provides </a:t>
            </a:r>
            <a:r>
              <a:rPr lang="en-US" b="1" dirty="0" smtClean="0"/>
              <a:t>average cost </a:t>
            </a:r>
            <a:r>
              <a:rPr lang="en-US" dirty="0" smtClean="0"/>
              <a:t>and </a:t>
            </a:r>
            <a:r>
              <a:rPr lang="en-US" b="1" dirty="0" smtClean="0"/>
              <a:t>Cuisine details</a:t>
            </a:r>
            <a:r>
              <a:rPr lang="en-US" dirty="0" smtClean="0"/>
              <a:t> to users that helps users for their restaurant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</a:t>
            </a:r>
            <a:r>
              <a:rPr lang="en-US" b="1" dirty="0" smtClean="0"/>
              <a:t>responsive</a:t>
            </a:r>
            <a:r>
              <a:rPr lang="en-US" dirty="0" smtClean="0"/>
              <a:t> and works on all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9" y="412123"/>
            <a:ext cx="11832176" cy="63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9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2" y="494890"/>
            <a:ext cx="10483402" cy="60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~ 、 a s … caf 0 &#10;- Piæ &#10;Kati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" y="180304"/>
            <a:ext cx="11480041" cy="647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9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09" y="1738648"/>
            <a:ext cx="6792453" cy="45076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35" y="1532586"/>
            <a:ext cx="1840003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35" y="3675711"/>
            <a:ext cx="1955912" cy="20370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0242" y="247315"/>
            <a:ext cx="8809149" cy="7572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Tech Stack and Public API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7150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84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 varshney</dc:creator>
  <cp:lastModifiedBy>ravindra varshney</cp:lastModifiedBy>
  <cp:revision>9</cp:revision>
  <dcterms:created xsi:type="dcterms:W3CDTF">2017-07-29T14:10:45Z</dcterms:created>
  <dcterms:modified xsi:type="dcterms:W3CDTF">2017-08-18T00:51:47Z</dcterms:modified>
</cp:coreProperties>
</file>