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DC4D-870F-41F0-9C69-04D778B9F00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3A07-DCFF-458F-8CF8-F8F0F97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859" y="476518"/>
            <a:ext cx="8268237" cy="1043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NYC Bike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9859" y="1840125"/>
            <a:ext cx="8268237" cy="4212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 allows user to find and manage a bike rides.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real time information about available bikes and docking stations in NYC leveraging information from public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further features to select appropriate stations as well as pictorial view leveraging Google location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helps user to manage his rides by posting his rides and allowing with features to post, modify or delete his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provides information to user about rules of road and how to ride bike and safety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gives user information about various places of interest for bike ride as well as for tourism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signup/sign in features and allows users to login as guest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 is responsive and works on various devices.</a:t>
            </a:r>
          </a:p>
        </p:txBody>
      </p:sp>
    </p:spTree>
    <p:extLst>
      <p:ext uri="{BB962C8B-B14F-4D97-AF65-F5344CB8AC3E}">
        <p14:creationId xmlns:p14="http://schemas.microsoft.com/office/powerpoint/2010/main" val="226040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C Bike &#10;Lyndhurst &#10;o &#10;ion Ma &#10;My Rides &#10;W 52 St &amp; 11 Ave &#10;How it Works &#10;Explore NYC &#10;guest &#10;Map &#10;Satellite &#10;Glen Ridge &#10;East Orange &#10;Branch &#10;Brook park &#10;•.JNIVERSITM &#10;MetLife Stadium &#10;Account &#10;THROGS NE &#10;Dock Count &#10;WHITESTONE &#10;COLLEGE &#10;o &#10;Kearny &#10;Harrison &#10;NO &#10;Select No. of Stations ' &#10;unrrs•oe &#10;W Ave X &#10;Bikes: 2 &#10;Docks: 36 &#10;HARLEM &#10;-c} Secaucus &#10;Richard w De &#10;Korte Park &#10;SOLANAL SQUARE &#10;Jersey City &#10;Liberty &#10;State Park &#10;tJ &#10;&quot;LJNTS &#10;Rikers Island &#10;EAST ELMHURST &#10;MANHATTAN r &#10;uppER &#10;AS TO RIA &#10;quare &#10;United Nations &#10;Headquarters &#10;20th &#10;FLUSHING &#10;c: BAY TERRACE &#10;MURRAY HILL &#10;JACKSON &#10;élde„ &#10;Citi Fi &#10;46m Ave E &#10;d' Empire State &#10;ing &#10;Hoboken &#10;WOODSIDE &#10;SUNNYSIDE &#10;Newark &#10;ey Museum &#10;erican Art &#10;New rk &#10;CORONA &#10;Flushing &#10;Meadows &#10;Corona Park &#10;REGO PARK &#10;FOREST HILLS &#10;GLENDALE &#10;O &#10;WEST SIDE &#10;Goo a &#10;NEWPORT &#10;GREEN POI Nt&quot; &#10;FRESH &#10;MEADOWS &#10;QUEENS &#10;O &#10;St Jdhn'é &#10;University @ &#10;Queens &#10;Campus &#10;JAMAICA &#10;oun &#10;Sadd &#10;Grand &#10;4 &#10;WILLIAMSBURG &#10;O &#10;New Y &#10;Stock &#10;RIDGEWOOD &#10;Myltle &#10;RICHMOND HILL &#10;Map 02017 Google Tgrmg Of u g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505"/>
            <a:ext cx="11952795" cy="62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8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YC Bike &#10;Save &#10;Delete &#10;Ride Date &#10;tilter column... &#10;19-dLll-2017 &#10;20-dLll-2017 &#10;26-dLll-2017 &#10;15-dLll-2017 &#10;26-dLll-2017 &#10;26-dLll-2017 &#10;17-dLll-2017 &#10;26-dLll-2017 &#10;20-dLll-2017 &#10;19-dLll-2017 &#10;Station Map &#10;Station To &#10;tilter column... &#10;Ride &#10;How it Works &#10;Cost &#10;tilter column... &#10;2,428.05 &#10;2,699.78 &#10;1,789.74 &#10;3,946.52 &#10;1,607.81 &#10;2,661.73 &#10;2,081.25 &#10;Explore NYC &#10;Payment Type &#10;tilter column... &#10;Cash &#10;Cash &#10;Cash &#10;Cash &#10;Cash &#10;Cash &#10;CreditCard &#10;CreditCard &#10;CreditCard &#10;Cash &#10;guest &#10;Post &#10;Station From &#10;tilter column... &#10;E40St&amp;5Ave11 &#10;MacDougalSt&amp;PrinceSt &#10;W52st&amp;11Ave &#10;AtlanticAve&amp;FortGreenePl &#10;LexingtonAve&amp;ClassonAve &#10;HenrySt&amp;AtlanticAve &#10;LexingtonAve&amp;ClassonAve &#10;E47St&amp;2Ave &#10;WarrenSt&amp;CnurchSt &#10;ClevelandPl&amp;SpringSt &#10;W17St&amp;8Ave &#10;W52st&amp;11Ave &#10;ClintonSt&amp;doralemonSt &#10;ParkAve&amp;StEdwardsSt &#10;E2St&amp;Avenuec &#10;ClintonSt&amp;doralemonSt &#10;ClintonSt&amp;doralemonSt &#10;WarrenSt&amp;CnurchSt &#10;W17St&amp;8Ave &#10;HudsonSt&amp;ReadeSt &#10;Account &#10;x &#10;Bike Type &#10;tilter column... &#10;XC Bike &#10;BMX Bicycles &#10;Mountain Bikes &#10;City dike &#10;Folding dikes &#10;Kids dikes &#10;Fixed Gear Bicycles &#10;Mountain Bikes &#10;Freeride Mountain Bikes &#10;Downhill Mountain Bik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943"/>
            <a:ext cx="12187999" cy="64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09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YC Bike &#10;Experience NYC in &#10;a whole new way &#10;NYC &#10;603 &#10;o. &#10;Join &#10;Ride vÄth the traffic &#10;Unlock &#10;Ride &#10;Rules of the Road &#10;0 &#10;o &#10;Obey traffic signals &#10;Stay off the &#10;Retum &#10;Yield to pedestrian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0656"/>
            <a:ext cx="12153334" cy="658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pular Rides &#10;nycgüz &#10;Explore New York &#10;Local Attraction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2" y="193920"/>
            <a:ext cx="11848562" cy="64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9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ign in to your account &#10;Username &#10;your username &#10;Password &#10;Sign in &#10;No account? &#10;Sian um or try Ole Dem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6" y="397948"/>
            <a:ext cx="3572411" cy="58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reate an account &#10;Username &#10;your username &#10;Password &#10;Confirm Password &#10;Create accou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84" y="397947"/>
            <a:ext cx="6856525" cy="5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4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* Experience NYC in &#10;a whole new way &#10;Join &#10;Unlæk &#10;NYC a &#10;Experience NYC &#10;in a whole new &#10;way &#10;irr &#10;Experience NYC &#10;in a whole new &#10;wa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3" y="90152"/>
            <a:ext cx="11325494" cy="6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8" y="1370085"/>
            <a:ext cx="7064321" cy="44011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0242" y="247315"/>
            <a:ext cx="8809149" cy="757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Tech </a:t>
            </a:r>
            <a:r>
              <a:rPr lang="en-US" sz="3200" b="1" dirty="0" smtClean="0"/>
              <a:t>Stack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96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varshney</dc:creator>
  <cp:lastModifiedBy>ravindra varshney</cp:lastModifiedBy>
  <cp:revision>9</cp:revision>
  <dcterms:created xsi:type="dcterms:W3CDTF">2017-07-29T00:15:24Z</dcterms:created>
  <dcterms:modified xsi:type="dcterms:W3CDTF">2017-07-29T19:04:19Z</dcterms:modified>
</cp:coreProperties>
</file>