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603-76DE-4EF8-B56A-DD9FBB54594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E7E1-A410-4E0E-9F88-7DA48617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859" y="476518"/>
            <a:ext cx="8268237" cy="1043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Contact App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609859" y="1840125"/>
            <a:ext cx="8268237" cy="3427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My Contacts App enables users to easily store and find contact information, such as names, addresses and telephone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Edit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Remove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Get</a:t>
            </a:r>
            <a:r>
              <a:rPr lang="en-US" dirty="0"/>
              <a:t> your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Download</a:t>
            </a:r>
            <a:r>
              <a:rPr lang="en-US" dirty="0"/>
              <a:t> your contact</a:t>
            </a:r>
          </a:p>
        </p:txBody>
      </p:sp>
    </p:spTree>
    <p:extLst>
      <p:ext uri="{BB962C8B-B14F-4D97-AF65-F5344CB8AC3E}">
        <p14:creationId xmlns:p14="http://schemas.microsoft.com/office/powerpoint/2010/main" val="25983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 Contacts &#10;Demo &#10;My Contacts &#10;My Contacts helps you to &#10;manage your contacts. &#10;Sign u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992"/>
            <a:ext cx="12154276" cy="63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w you don't need to worry about losing contact &#10;numbers of your loved ones.. &#10;Create an account &#10;My Contacts App enables users to easily store and find contact information, such as &#10;names, addresses and telephone numbers. &#10;Username &#10;1. Add your contact &#10;your username &#10;2. Edit your contact &#10;Password &#10;3. Remove your contact &#10;4. Get your contact &#10;Confirm Password &#10;5. Download your contact &#10;Not ready to sign up? Try out the Demo. &#10;Create accoun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19920"/>
            <a:ext cx="11961167" cy="565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ve &#10;Delete &#10;My Contacts &#10;Add &#10;First Name &#10;tilter column... &#10;Ware &#10;Leslie &#10;Schultz &#10;Barbara &#10;outty &#10;Houston &#10;Gardner &#10;Crawford &#10;Sophia &#10;Last Name &#10;tilter column... &#10;doyle &#10;Yates &#10;Holland &#10;Yang &#10;Sargent &#10;Blackburn &#10;pratt &#10;Stanley &#10;Holman &#10;Francis &#10;Gender &#10;tilter column... &#10;female &#10;female &#10;male &#10;female &#10;male &#10;male &#10;male &#10;male &#10;male &#10;female &#10;Email &#10;tilter column... &#10;tigueroaboyle. _ &#10;bisnopyates@k_ _ &#10;kimöerleynollan._ &#10;florayang@cog._ &#10;linasargent@zo &#10;clayölackburn._ &#10;morganpratt@n.. &#10;parrisnstanley _ &#10;rosalindnolmam &#10;juliettrancis@bi._ &#10;Age &#10;tilter column... &#10;30 &#10;34 &#10;40 &#10;34 &#10;36 &#10;23 &#10;38 &#10;22 &#10;33 &#10;29 &#10;Company &#10;tilter column... &#10;TSTCMPNY &#10;PROGENEX &#10;COGENTRY &#10;ZOID &#10;QUARMONY &#10;HINWAY &#10;ZILLACON &#10;NURPLEX &#10;SITENDREX &#10;A MTAP &#10;City &#10;tilter column... &#10;San Antonio,TX &#10;Los Angeles,CA &#10;Houston,TX &#10;Los Angeles,CA &#10;Philadelphia,PA &#10;San Diego,CA &#10;Philadelphia,PA &#10;Los Angeles,CA &#10;Philadelphia,PA &#10;Phoenix,AZ &#10;State &#10;tilter column... &#10;Colorado &#10;Delaware &#10;Connecticut &#10;New Jersey &#10;Minnesota &#10;Maryland &#10;Arizona &#10;North Carolina &#10;Pennsylvania &#10;Vermont &#10;guest &#10;Zipcode &#10;tilter column... &#10;35915 &#10;22026 &#10;13632 &#10;10052 &#10;21312 &#10;48464 &#10;11535 &#10;27270 &#10;67695 &#10;34839 &#10;Sign o &#10;Country &#10;tilter column... &#10;Korea (South), &#10;French Polynes_ &#10;Micronesia, &#10;Lithuania, &#10;Kazakhstan, &#10;Saint Vincent a. &#10;Iran, &#10;Cameroon, &#10;Guinea-Bissau, &#10;Somalia, &#10;x &#10;Phone &#10;tilter column... &#10;+1 (998) 478-2412 &#10;+1 (968) 410-2057 &#10;+1 (895) 458-2376 &#10;+1 (966) 446-3525 &#10;+1 (869) 484-3580 &#10;+1 (838) 517-3869 &#10;+1 (925) 558-2773 &#10;+1 (905) 406-2370 &#10;+1 (804) 507-2926 &#10;123-456-789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3" y="437882"/>
            <a:ext cx="11885663" cy="64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rst Name &#10;Last Name &#10;Gender &#10;Email &#10;Age &#10;Phone &#10;Company &#10;Address &#10;City &#10;State &#10;ZipCode &#10;Country &#10;New Contact &#10;First name only &#10;Last name only &#10;Select Gender &#10;example@domaincom &#10;Age &#10;E-g_ +447000 000000 &#10;Company Name &#10;Address &#10;State &#10;Zipcode &#10;Cou ntry &#10;Add Contac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02" y="321973"/>
            <a:ext cx="7345922" cy="58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3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rst Nam &#10;Wa re &#10;Leslie &#10;Schultz &#10;Barbara &#10;Duffy &#10;Houston &#10;Gardner &#10;Crawford &#10;Sophia &#10;Long &#10;Hoover &#10;Louella &#10;Brandie &#10;Mueller &#10;Jackson &#10;Johanna &#10;Kelley &#10;Last Nam &#10;Boyle &#10;Yates &#10;Holland &#10;Yang &#10;Sargent &#10;Gender &#10;female &#10;female &#10;male &#10;female &#10;male &#10;Email Age &#10;figueroa &#10;bishopya &#10;kimberl &#10;florayang &#10;linasarge &#10;clayblack &#10;morganpr &#10;parrishsta &#10;rosalindh &#10;julietfran &#10;meadows &#10;zamorast &#10;haneysn &#10;marthain &#10;riceshort &#10;drakemck &#10;normanhi &#10;clarabarn &#10;alyssarot &#10;raymond &#10;Zi pCode &#10;Company City State &#10;Blackburn male &#10;30 TSTCMPWSan Anto Colorado &#10;34 PROGENE Los Angel, Delawar &#10;40COGENTR Houston,l connecti &#10;Los Angel. New Jer &#10;34 ZOID &#10;36QUARMO Philadelpl Minneso &#10;23 HINWAY San Diego Maryland &#10;38ZlLLACONPhiladelpl Arizona &#10;22 NURPLEX LosAngel, North ca &#10;338TENDREPhiladelpl Pennsylv &#10;29 AMTAP phoenix,k Vermont &#10;321 81 FLEX Philadelpl Tenness &#10;29 GENEKO Los Angel, Idaho &#10;28XWlGGERhPhoenix,ß californi &#10;27 GEEKNET Chicago,lL Kentucky &#10;20 TELPOD Philadelpl Virgin Isl &#10;40 AQUAFlREPhiladelpI south ca &#10;31+1SHLANDChicago,lL south Da &#10;29 ELENTRIX san Antoi Louisiana &#10;26+OSSlEL san Anton Mississip &#10;20 EXTREMO Philadelp Wisconsi &#10;35915 &#10;22026 &#10;13632 &#10;10052 &#10;21312 &#10;48464 &#10;11535 &#10;27270 &#10;67695 &#10;34839 &#10;75863 &#10;53650 &#10;64818 &#10;27771 &#10;29338 &#10;61501 &#10;80140 &#10;66761 &#10;57513 &#10;71151 &#10;Country Phone &#10;Korea ( +1 (998) 478-2412 &#10;French pc-kl (968) 410-2057 &#10;Micrones +1 (895) 458-2376 &#10;Lithuania*l (966) 446-3525 &#10;Kazakhstæl (869) 484-3580 &#10;saint Vin +1 (838) 517-3869 &#10;Pratt &#10;Stanley &#10;Holman &#10;Francis &#10;Jennings &#10;Strong &#10;Snyder &#10;Ingram &#10;Short &#10;Mckee &#10;Hicks &#10;Barnes &#10;male &#10;male &#10;male &#10;female &#10;male &#10;male &#10;female &#10;female &#10;male &#10;male &#10;female &#10;male &#10;male &#10;male &#10;Iran, &#10;+1 (925) 558-2773 &#10;Cameroo +1 (905) 406-2370 &#10;Guinea-a +1 (804) 507-2926 &#10;Somalia, 123-456-7890 &#10;cape ver,+l (806) 476-3261 &#10;British In(+l (989) 433-2418 &#10;Steph ensl Roth &#10;Hancock Gilbert &#10;Jamaica, &#10;French &#10;Nepal, &#10;Latvia, &#10;Hungary, &#10;Andorra, &#10;Belarus, &#10;Solomon &#10;+1 (994) 561-3877 &#10;+1 (893) 535-3179 &#10;+1 (927) 557-2283 &#10;+1 (927) 438-2748 &#10;+1 (995) 580-3296 &#10;+1 (887) 414-3983 &#10;+1 (995) 471-3642 &#10;+1 (837) 406-3714 &#10;data (22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97" y="1307519"/>
            <a:ext cx="9290631" cy="54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7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y Contacts &#10;Sign in to your account &#10;Username &#10;your usemame &#10;Passwo rd &#10;Sign in &#10;Sian um &#10;No account? &#10;Ole Dem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12" y="551310"/>
            <a:ext cx="4989088" cy="599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0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y Cts &#10;My Contacts &#10;My Cmtacts to &#10;My Contacts &#10;My Contact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0" y="218942"/>
            <a:ext cx="11190920" cy="64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5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80" y="1233528"/>
            <a:ext cx="6847505" cy="47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varshney</dc:creator>
  <cp:lastModifiedBy>ravindra varshney</cp:lastModifiedBy>
  <cp:revision>9</cp:revision>
  <dcterms:created xsi:type="dcterms:W3CDTF">2017-07-29T17:32:04Z</dcterms:created>
  <dcterms:modified xsi:type="dcterms:W3CDTF">2017-07-29T18:26:46Z</dcterms:modified>
</cp:coreProperties>
</file>