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6" r:id="rId6"/>
    <p:sldId id="256" r:id="rId7"/>
    <p:sldId id="257" r:id="rId8"/>
    <p:sldId id="258" r:id="rId9"/>
    <p:sldId id="259" r:id="rId10"/>
    <p:sldId id="298" r:id="rId11"/>
    <p:sldId id="299" r:id="rId12"/>
    <p:sldId id="278" r:id="rId13"/>
    <p:sldId id="296" r:id="rId14"/>
    <p:sldId id="281" r:id="rId15"/>
    <p:sldId id="291" r:id="rId16"/>
    <p:sldId id="295" r:id="rId17"/>
    <p:sldId id="29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80" d="100"/>
          <a:sy n="80" d="100"/>
        </p:scale>
        <p:origin x="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8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62B6F90-5AD7-54F3-387C-D9402812F4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50765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4886A18-7760-C850-681E-9CBBF8A6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066003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8E504AD-824B-6E1B-5BFC-C60A0323D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81241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7D101B5-DB8E-B851-7495-16C5CC7F78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5527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907124-640C-6B92-7A9F-CF48C33C92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233889"/>
            <a:ext cx="2530207" cy="3415229"/>
          </a:xfrm>
          <a:custGeom>
            <a:avLst/>
            <a:gdLst>
              <a:gd name="connsiteX0" fmla="*/ 80182 w 2530207"/>
              <a:gd name="connsiteY0" fmla="*/ 0 h 3415229"/>
              <a:gd name="connsiteX1" fmla="*/ 2450025 w 2530207"/>
              <a:gd name="connsiteY1" fmla="*/ 0 h 3415229"/>
              <a:gd name="connsiteX2" fmla="*/ 2530207 w 2530207"/>
              <a:gd name="connsiteY2" fmla="*/ 80182 h 3415229"/>
              <a:gd name="connsiteX3" fmla="*/ 2530207 w 2530207"/>
              <a:gd name="connsiteY3" fmla="*/ 3335047 h 3415229"/>
              <a:gd name="connsiteX4" fmla="*/ 2450025 w 2530207"/>
              <a:gd name="connsiteY4" fmla="*/ 3415229 h 3415229"/>
              <a:gd name="connsiteX5" fmla="*/ 80182 w 2530207"/>
              <a:gd name="connsiteY5" fmla="*/ 3415229 h 3415229"/>
              <a:gd name="connsiteX6" fmla="*/ 0 w 2530207"/>
              <a:gd name="connsiteY6" fmla="*/ 3335047 h 3415229"/>
              <a:gd name="connsiteX7" fmla="*/ 0 w 2530207"/>
              <a:gd name="connsiteY7" fmla="*/ 80182 h 3415229"/>
              <a:gd name="connsiteX8" fmla="*/ 80182 w 2530207"/>
              <a:gd name="connsiteY8" fmla="*/ 0 h 341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0207" h="3415229">
                <a:moveTo>
                  <a:pt x="80182" y="0"/>
                </a:moveTo>
                <a:lnTo>
                  <a:pt x="2450025" y="0"/>
                </a:lnTo>
                <a:cubicBezTo>
                  <a:pt x="2494308" y="0"/>
                  <a:pt x="2530207" y="35899"/>
                  <a:pt x="2530207" y="80182"/>
                </a:cubicBezTo>
                <a:lnTo>
                  <a:pt x="2530207" y="3335047"/>
                </a:lnTo>
                <a:cubicBezTo>
                  <a:pt x="2530207" y="3379330"/>
                  <a:pt x="2494308" y="3415229"/>
                  <a:pt x="2450025" y="3415229"/>
                </a:cubicBezTo>
                <a:lnTo>
                  <a:pt x="80182" y="3415229"/>
                </a:lnTo>
                <a:cubicBezTo>
                  <a:pt x="35899" y="3415229"/>
                  <a:pt x="0" y="3379330"/>
                  <a:pt x="0" y="3335047"/>
                </a:cubicBezTo>
                <a:lnTo>
                  <a:pt x="0" y="80182"/>
                </a:lnTo>
                <a:cubicBezTo>
                  <a:pt x="0" y="35899"/>
                  <a:pt x="35899" y="0"/>
                  <a:pt x="8018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667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5/18/2024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ilchi.mp/4d0e7219060a/iphon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6.xml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7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IN" sz="5400" spc="-65" dirty="0">
                <a:latin typeface="Verdana"/>
                <a:cs typeface="Verdana"/>
              </a:rPr>
              <a:t>Crafting</a:t>
            </a:r>
            <a:r>
              <a:rPr lang="en-IN" sz="5400" spc="-405" dirty="0">
                <a:latin typeface="Verdana"/>
                <a:cs typeface="Verdana"/>
              </a:rPr>
              <a:t> </a:t>
            </a:r>
            <a:r>
              <a:rPr lang="en-IN" sz="5400" dirty="0">
                <a:latin typeface="Verdana"/>
                <a:cs typeface="Verdana"/>
              </a:rPr>
              <a:t>compelling</a:t>
            </a:r>
            <a:r>
              <a:rPr lang="en-IN" sz="5400" spc="-405" dirty="0">
                <a:latin typeface="Verdana"/>
                <a:cs typeface="Verdana"/>
              </a:rPr>
              <a:t> </a:t>
            </a:r>
            <a:r>
              <a:rPr lang="en-IN" sz="5400" spc="235" dirty="0">
                <a:latin typeface="Verdana"/>
                <a:cs typeface="Verdana"/>
              </a:rPr>
              <a:t>web </a:t>
            </a:r>
            <a:r>
              <a:rPr lang="en-IN" sz="5400" spc="-10" dirty="0">
                <a:latin typeface="Verdana"/>
                <a:cs typeface="Verdana"/>
              </a:rPr>
              <a:t>presence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7B007-0C22-FA22-606A-4E373F5B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object 6" descr="Blue rectangle">
            <a:extLst>
              <a:ext uri="{FF2B5EF4-FFF2-40B4-BE49-F238E27FC236}">
                <a16:creationId xmlns:a16="http://schemas.microsoft.com/office/drawing/2014/main" id="{6F882FAB-8774-5A87-1F04-A9343C8CF437}"/>
              </a:ext>
            </a:extLst>
          </p:cNvPr>
          <p:cNvSpPr/>
          <p:nvPr/>
        </p:nvSpPr>
        <p:spPr>
          <a:xfrm>
            <a:off x="432619" y="274809"/>
            <a:ext cx="11036225" cy="113148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D8F4981-10F7-2D18-7B4D-25577204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71" y="113071"/>
            <a:ext cx="10373970" cy="11314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website design mistakes to avoid</a:t>
            </a:r>
          </a:p>
        </p:txBody>
      </p:sp>
      <p:sp>
        <p:nvSpPr>
          <p:cNvPr id="7" name="object 5" descr="Beige rectangle">
            <a:extLst>
              <a:ext uri="{FF2B5EF4-FFF2-40B4-BE49-F238E27FC236}">
                <a16:creationId xmlns:a16="http://schemas.microsoft.com/office/drawing/2014/main" id="{47523628-F805-8038-AF3A-53233EEA64AA}"/>
              </a:ext>
            </a:extLst>
          </p:cNvPr>
          <p:cNvSpPr/>
          <p:nvPr/>
        </p:nvSpPr>
        <p:spPr>
          <a:xfrm>
            <a:off x="856644" y="1088525"/>
            <a:ext cx="3869664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8FD0295-8B33-36E1-94DC-C0E638C4E3A1}"/>
              </a:ext>
            </a:extLst>
          </p:cNvPr>
          <p:cNvSpPr txBox="1">
            <a:spLocks/>
          </p:cNvSpPr>
          <p:nvPr/>
        </p:nvSpPr>
        <p:spPr>
          <a:xfrm>
            <a:off x="98323" y="3125919"/>
            <a:ext cx="12093677" cy="3075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739BB-5A55-7D71-1C46-75CECB029C40}"/>
              </a:ext>
            </a:extLst>
          </p:cNvPr>
          <p:cNvSpPr txBox="1"/>
          <p:nvPr/>
        </p:nvSpPr>
        <p:spPr>
          <a:xfrm>
            <a:off x="6324601" y="1489470"/>
            <a:ext cx="5638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Lack of Personalization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Issue: The Apple website offers a static experience with limited personalization options. While it presents a unified brand image, it may fail to engage users on a more individual level.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Suggestion: Implement personalized recommendations or dynamic content based on user preferences or browsing history. Tailoring the website experience can enhance user engagement and increase conversion rate.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026E429-127F-319A-4841-E826188217EF}"/>
              </a:ext>
            </a:extLst>
          </p:cNvPr>
          <p:cNvSpPr txBox="1">
            <a:spLocks/>
          </p:cNvSpPr>
          <p:nvPr/>
        </p:nvSpPr>
        <p:spPr>
          <a:xfrm>
            <a:off x="228599" y="1568036"/>
            <a:ext cx="5867400" cy="17377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Cluttered Navigation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Issue: Apple's navigation menu, while sleek, can be overwhelming due to the sheer number of options and submenus.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Suggestion: Simplify the navigation structure by categorizing and prioritizing content. Use concise labels and consider implementing dropdown menus with clear organization.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CB670-BD10-383F-C536-D133C3428920}"/>
              </a:ext>
            </a:extLst>
          </p:cNvPr>
          <p:cNvSpPr txBox="1"/>
          <p:nvPr/>
        </p:nvSpPr>
        <p:spPr>
          <a:xfrm>
            <a:off x="228598" y="3991404"/>
            <a:ext cx="5867403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Heavy Use of Visual Elements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Issue: The Apple website features numerous high-resolution images and videos, which can contribute to slow loading times, especially on slower internet connections or older devices.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Suggestion: Optimize images and videos for web use without compromising quality. Utilize lazy loading techniques to prioritize content above the fold and defer the loading of nonessential media.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00575-83D6-A708-5B70-5DA8CDCB8EB0}"/>
              </a:ext>
            </a:extLst>
          </p:cNvPr>
          <p:cNvSpPr txBox="1"/>
          <p:nvPr/>
        </p:nvSpPr>
        <p:spPr>
          <a:xfrm>
            <a:off x="6324596" y="3991404"/>
            <a:ext cx="5638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Limited Text Accessibility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Issue: While Apple's design emphasizes visuals, some essential information may be conveyed primarily through images or videos, potentially excluding users with visual impairments or those using screen readers.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Suggestion: Ensure all important information is accessible via text. Provide descriptive alt text for images and transcripts for videos to improve accessibility for all users.</a:t>
            </a:r>
          </a:p>
        </p:txBody>
      </p:sp>
      <p:sp>
        <p:nvSpPr>
          <p:cNvPr id="18" name="object 5" descr="Beige rectangle">
            <a:extLst>
              <a:ext uri="{FF2B5EF4-FFF2-40B4-BE49-F238E27FC236}">
                <a16:creationId xmlns:a16="http://schemas.microsoft.com/office/drawing/2014/main" id="{70408152-58E9-3399-CE3C-5EEDF5EDFB23}"/>
              </a:ext>
            </a:extLst>
          </p:cNvPr>
          <p:cNvSpPr/>
          <p:nvPr/>
        </p:nvSpPr>
        <p:spPr>
          <a:xfrm>
            <a:off x="4210329" y="3844339"/>
            <a:ext cx="3869664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CB4EA4C2-F3AF-04D8-30ED-5F66E07E6108}"/>
              </a:ext>
            </a:extLst>
          </p:cNvPr>
          <p:cNvSpPr/>
          <p:nvPr/>
        </p:nvSpPr>
        <p:spPr>
          <a:xfrm rot="5400000">
            <a:off x="4138302" y="3842168"/>
            <a:ext cx="3869664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0"/>
            <a:ext cx="11277598" cy="6830869"/>
          </a:xfrm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961857"/>
            <a:ext cx="5381420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409" y="1347694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5269" y="2301695"/>
            <a:ext cx="4770590" cy="101242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Address minor text alignment issues on the shop/buy-watch Page to ensure consistency across all devices.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latin typeface="+mj-lt"/>
              </a:rPr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9523" y="2330553"/>
            <a:ext cx="720000" cy="720000"/>
          </a:xfrm>
        </p:spPr>
      </p:pic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93262" y="1918809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075E2D1-62DB-9079-7484-631A457DFF34}"/>
              </a:ext>
            </a:extLst>
          </p:cNvPr>
          <p:cNvSpPr txBox="1">
            <a:spLocks/>
          </p:cNvSpPr>
          <p:nvPr/>
        </p:nvSpPr>
        <p:spPr>
          <a:xfrm>
            <a:off x="1576911" y="3506232"/>
            <a:ext cx="4770591" cy="875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Optimize the positioning of elements on the shop/buy-watch Page for better alignment on smaller screens.</a:t>
            </a:r>
          </a:p>
        </p:txBody>
      </p:sp>
      <p:pic>
        <p:nvPicPr>
          <p:cNvPr id="26" name="Picture Placeholder 27" descr="Check icon">
            <a:extLst>
              <a:ext uri="{FF2B5EF4-FFF2-40B4-BE49-F238E27FC236}">
                <a16:creationId xmlns:a16="http://schemas.microsoft.com/office/drawing/2014/main" id="{1810FC1A-4C8D-06C6-FEA8-E43BE290E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485" y="3516188"/>
            <a:ext cx="720000" cy="720000"/>
          </a:xfrm>
          <a:prstGeom prst="rect">
            <a:avLst/>
          </a:prstGeo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DFA3FCE-97DC-2994-A3CB-F38CA64440DE}"/>
              </a:ext>
            </a:extLst>
          </p:cNvPr>
          <p:cNvSpPr txBox="1">
            <a:spLocks/>
          </p:cNvSpPr>
          <p:nvPr/>
        </p:nvSpPr>
        <p:spPr>
          <a:xfrm>
            <a:off x="1536522" y="4583951"/>
            <a:ext cx="4657052" cy="87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Improve accessibility by providing forms on the Contact Us Page to enhance user experience.</a:t>
            </a:r>
          </a:p>
        </p:txBody>
      </p:sp>
      <p:pic>
        <p:nvPicPr>
          <p:cNvPr id="29" name="Picture Placeholder 27" descr="Check icon">
            <a:extLst>
              <a:ext uri="{FF2B5EF4-FFF2-40B4-BE49-F238E27FC236}">
                <a16:creationId xmlns:a16="http://schemas.microsoft.com/office/drawing/2014/main" id="{38BCD986-2DB1-60EB-CAF0-6741C2041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485" y="45981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15" grpId="0" animBg="1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704" y="618331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>
                <a:latin typeface="+mj-lt"/>
              </a:rPr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33350" y="-161923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488633" y="674688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325284" y="-161924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6618989" y="2337585"/>
            <a:ext cx="4762500" cy="3265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Strong foundation: The website exhibits good responsiveness and mobile optimization, indicating a solid base for user experience across devices.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Room for improvement: Opportunities exist to further refine the user experience.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Enhanced performance: Implementing recommended changes will improve the website's overall performance and usability.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7647385" y="1891072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405" y="1148998"/>
            <a:ext cx="3307961" cy="931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921016" y="1807085"/>
            <a:ext cx="8969359" cy="4744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IN" sz="2800" spc="-45" dirty="0">
                <a:solidFill>
                  <a:schemeClr val="bg1"/>
                </a:solidFill>
                <a:latin typeface="+mj-lt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https://mailchi.mp/4d0e7219060a/iphones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C4E4A4-6711-2CD3-521D-5D9B797B7A11}"/>
              </a:ext>
            </a:extLst>
          </p:cNvPr>
          <p:cNvSpPr/>
          <p:nvPr/>
        </p:nvSpPr>
        <p:spPr>
          <a:xfrm>
            <a:off x="0" y="243348"/>
            <a:ext cx="12192000" cy="63713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245805" y="1233248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5" y="126500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REFERENCE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709CF-177C-E4A2-363D-9E052330BB18}"/>
              </a:ext>
            </a:extLst>
          </p:cNvPr>
          <p:cNvSpPr txBox="1"/>
          <p:nvPr/>
        </p:nvSpPr>
        <p:spPr>
          <a:xfrm>
            <a:off x="245805" y="1350097"/>
            <a:ext cx="116610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https://www.apple.com/:</a:t>
            </a:r>
          </a:p>
          <a:p>
            <a:r>
              <a:rPr lang="en-US" dirty="0">
                <a:solidFill>
                  <a:schemeClr val="bg1"/>
                </a:solidFill>
              </a:rPr>
              <a:t> • The page displayed well on various screen sizes, with content adjusting </a:t>
            </a:r>
          </a:p>
          <a:p>
            <a:r>
              <a:rPr lang="en-US" dirty="0">
                <a:solidFill>
                  <a:schemeClr val="bg1"/>
                </a:solidFill>
              </a:rPr>
              <a:t>appropriately.</a:t>
            </a:r>
          </a:p>
          <a:p>
            <a:r>
              <a:rPr lang="en-US" dirty="0">
                <a:solidFill>
                  <a:schemeClr val="bg1"/>
                </a:solidFill>
              </a:rPr>
              <a:t> • Navigation elements were easily accessible on mobile devices.</a:t>
            </a:r>
          </a:p>
          <a:p>
            <a:r>
              <a:rPr lang="en-US" dirty="0">
                <a:solidFill>
                  <a:schemeClr val="bg1"/>
                </a:solidFill>
              </a:rPr>
              <a:t> • No significant issues were identified.</a:t>
            </a:r>
          </a:p>
          <a:p>
            <a:r>
              <a:rPr lang="en-US" dirty="0">
                <a:solidFill>
                  <a:schemeClr val="bg1"/>
                </a:solidFill>
              </a:rPr>
              <a:t> •https://www.apple.com/mac/:</a:t>
            </a:r>
          </a:p>
          <a:p>
            <a:r>
              <a:rPr lang="en-US" dirty="0">
                <a:solidFill>
                  <a:schemeClr val="bg1"/>
                </a:solidFill>
              </a:rPr>
              <a:t> • Text and images remained readable across different screen sizes.</a:t>
            </a:r>
          </a:p>
          <a:p>
            <a:r>
              <a:rPr lang="en-US" dirty="0">
                <a:solidFill>
                  <a:schemeClr val="bg1"/>
                </a:solidFill>
              </a:rPr>
              <a:t> • No significant issues were identified.</a:t>
            </a:r>
          </a:p>
          <a:p>
            <a:r>
              <a:rPr lang="en-US" dirty="0">
                <a:solidFill>
                  <a:schemeClr val="bg1"/>
                </a:solidFill>
              </a:rPr>
              <a:t> •https://www.apple.com/siri/:</a:t>
            </a:r>
          </a:p>
          <a:p>
            <a:r>
              <a:rPr lang="en-US" dirty="0">
                <a:solidFill>
                  <a:schemeClr val="bg1"/>
                </a:solidFill>
              </a:rPr>
              <a:t> • The page maintained good responsiveness, with content scaling effectively.</a:t>
            </a:r>
          </a:p>
          <a:p>
            <a:r>
              <a:rPr lang="en-US" dirty="0">
                <a:solidFill>
                  <a:schemeClr val="bg1"/>
                </a:solidFill>
              </a:rPr>
              <a:t> • No significant issues were identified.</a:t>
            </a:r>
          </a:p>
          <a:p>
            <a:r>
              <a:rPr lang="en-US" dirty="0">
                <a:solidFill>
                  <a:schemeClr val="bg1"/>
                </a:solidFill>
              </a:rPr>
              <a:t> •https://www.apple.com/shop/buy-watch</a:t>
            </a:r>
          </a:p>
          <a:p>
            <a:r>
              <a:rPr lang="en-US" dirty="0">
                <a:solidFill>
                  <a:schemeClr val="bg1"/>
                </a:solidFill>
              </a:rPr>
              <a:t> • The page maintained good responsiveness, with content scaling effectively.</a:t>
            </a:r>
          </a:p>
          <a:p>
            <a:r>
              <a:rPr lang="en-US" dirty="0">
                <a:solidFill>
                  <a:schemeClr val="bg1"/>
                </a:solidFill>
              </a:rPr>
              <a:t> • However, the positioning of certain elements seemed slightly off on smaller screens.</a:t>
            </a:r>
          </a:p>
          <a:p>
            <a:r>
              <a:rPr lang="en-US" dirty="0">
                <a:solidFill>
                  <a:schemeClr val="bg1"/>
                </a:solidFill>
              </a:rPr>
              <a:t> • Fonts not aligned properly</a:t>
            </a:r>
          </a:p>
          <a:p>
            <a:r>
              <a:rPr lang="en-US" dirty="0">
                <a:solidFill>
                  <a:schemeClr val="bg1"/>
                </a:solidFill>
              </a:rPr>
              <a:t> •https://www.apple.com/contact/:</a:t>
            </a:r>
          </a:p>
          <a:p>
            <a:r>
              <a:rPr lang="en-US" dirty="0">
                <a:solidFill>
                  <a:schemeClr val="bg1"/>
                </a:solidFill>
              </a:rPr>
              <a:t> • The Contact Us page exhibited satisfactory responsiveness overall.</a:t>
            </a:r>
          </a:p>
          <a:p>
            <a:r>
              <a:rPr lang="en-US" dirty="0">
                <a:solidFill>
                  <a:schemeClr val="bg1"/>
                </a:solidFill>
              </a:rPr>
              <a:t> • No significant issues were identified.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358900"/>
            <a:ext cx="7315200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latin typeface="+mj-lt"/>
                <a:cs typeface="Arial"/>
              </a:rPr>
              <a:t>Surbhi Verma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latin typeface="+mj-lt"/>
                <a:cs typeface="Arial"/>
              </a:rPr>
              <a:t>Batch-DM24 GUVI</a:t>
            </a:r>
            <a:endParaRPr lang="en-US" sz="25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B55028-A306-841F-8A60-121026CCD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767687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9" y="1757729"/>
            <a:ext cx="3332226" cy="6503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5767179" y="2311707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696270" y="2473836"/>
            <a:ext cx="6304052" cy="26921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Founded: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1976 by Steve Jobs and Steve Wozniak (originally Apple Computer Co.)</a:t>
            </a:r>
          </a:p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Headquarters: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Cupertino, California (Silicon Valley).</a:t>
            </a:r>
          </a:p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Products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iPhones, iPads, Macs, Apple Watch, software (iOS, macOS), and services (Apple Music, iCloud).</a:t>
            </a:r>
          </a:p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Pioneered: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Graphical user interface (GUI) for personal computers.</a:t>
            </a:r>
          </a:p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Reputation: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Innovative design, user-friendly experience, brand loyalty. 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5CE939-CD37-B6AA-4CCC-26FD6780F09D}"/>
              </a:ext>
            </a:extLst>
          </p:cNvPr>
          <p:cNvSpPr/>
          <p:nvPr/>
        </p:nvSpPr>
        <p:spPr>
          <a:xfrm>
            <a:off x="0" y="-1403927"/>
            <a:ext cx="12192000" cy="8261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81DC1E4-B142-8435-8F29-065D89D94E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92CB1AA3-08F1-A4E5-3C23-A06BFF6218E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r="10863"/>
          <a:stretch>
            <a:fillRect/>
          </a:stretch>
        </p:blipFill>
        <p:spPr>
          <a:noFill/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5A6E893-BA4B-7755-69C2-DAB6C43171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94" name="Freeform: Shape 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1D92E8-E176-91D3-40AD-E60F8B5BA5DC}"/>
              </a:ext>
            </a:extLst>
          </p:cNvPr>
          <p:cNvSpPr/>
          <p:nvPr/>
        </p:nvSpPr>
        <p:spPr>
          <a:xfrm>
            <a:off x="6674691" y="4928595"/>
            <a:ext cx="361950" cy="361950"/>
          </a:xfrm>
          <a:custGeom>
            <a:avLst/>
            <a:gdLst>
              <a:gd name="connsiteX0" fmla="*/ 227210 w 361950"/>
              <a:gd name="connsiteY0" fmla="*/ 106170 h 361950"/>
              <a:gd name="connsiteX1" fmla="*/ 298648 w 361950"/>
              <a:gd name="connsiteY1" fmla="*/ 177608 h 361950"/>
              <a:gd name="connsiteX2" fmla="*/ 298648 w 361950"/>
              <a:gd name="connsiteY2" fmla="*/ 184342 h 361950"/>
              <a:gd name="connsiteX3" fmla="*/ 227210 w 361950"/>
              <a:gd name="connsiteY3" fmla="*/ 255779 h 361950"/>
              <a:gd name="connsiteX4" fmla="*/ 227093 w 361950"/>
              <a:gd name="connsiteY4" fmla="*/ 255897 h 361950"/>
              <a:gd name="connsiteX5" fmla="*/ 220359 w 361950"/>
              <a:gd name="connsiteY5" fmla="*/ 255779 h 361950"/>
              <a:gd name="connsiteX6" fmla="*/ 220476 w 361950"/>
              <a:gd name="connsiteY6" fmla="*/ 249045 h 361950"/>
              <a:gd name="connsiteX7" fmla="*/ 283703 w 361950"/>
              <a:gd name="connsiteY7" fmla="*/ 185818 h 361950"/>
              <a:gd name="connsiteX8" fmla="*/ 283717 w 361950"/>
              <a:gd name="connsiteY8" fmla="*/ 185785 h 361950"/>
              <a:gd name="connsiteX9" fmla="*/ 283670 w 361950"/>
              <a:gd name="connsiteY9" fmla="*/ 185737 h 361950"/>
              <a:gd name="connsiteX10" fmla="*/ 63504 w 361950"/>
              <a:gd name="connsiteY10" fmla="*/ 185737 h 361950"/>
              <a:gd name="connsiteX11" fmla="*/ 58741 w 361950"/>
              <a:gd name="connsiteY11" fmla="*/ 180975 h 361950"/>
              <a:gd name="connsiteX12" fmla="*/ 63504 w 361950"/>
              <a:gd name="connsiteY12" fmla="*/ 176212 h 361950"/>
              <a:gd name="connsiteX13" fmla="*/ 283670 w 361950"/>
              <a:gd name="connsiteY13" fmla="*/ 176212 h 361950"/>
              <a:gd name="connsiteX14" fmla="*/ 283703 w 361950"/>
              <a:gd name="connsiteY14" fmla="*/ 176131 h 361950"/>
              <a:gd name="connsiteX15" fmla="*/ 220476 w 361950"/>
              <a:gd name="connsiteY15" fmla="*/ 112904 h 361950"/>
              <a:gd name="connsiteX16" fmla="*/ 220476 w 361950"/>
              <a:gd name="connsiteY16" fmla="*/ 106287 h 361950"/>
              <a:gd name="connsiteX17" fmla="*/ 227210 w 361950"/>
              <a:gd name="connsiteY17" fmla="*/ 106170 h 361950"/>
              <a:gd name="connsiteX18" fmla="*/ 180975 w 361950"/>
              <a:gd name="connsiteY18" fmla="*/ 9525 h 361950"/>
              <a:gd name="connsiteX19" fmla="*/ 9525 w 361950"/>
              <a:gd name="connsiteY19" fmla="*/ 180975 h 361950"/>
              <a:gd name="connsiteX20" fmla="*/ 180975 w 361950"/>
              <a:gd name="connsiteY20" fmla="*/ 352425 h 361950"/>
              <a:gd name="connsiteX21" fmla="*/ 352425 w 361950"/>
              <a:gd name="connsiteY21" fmla="*/ 180975 h 361950"/>
              <a:gd name="connsiteX22" fmla="*/ 180975 w 361950"/>
              <a:gd name="connsiteY22" fmla="*/ 9525 h 361950"/>
              <a:gd name="connsiteX23" fmla="*/ 180975 w 361950"/>
              <a:gd name="connsiteY23" fmla="*/ 0 h 361950"/>
              <a:gd name="connsiteX24" fmla="*/ 361950 w 361950"/>
              <a:gd name="connsiteY24" fmla="*/ 180975 h 361950"/>
              <a:gd name="connsiteX25" fmla="*/ 180975 w 361950"/>
              <a:gd name="connsiteY25" fmla="*/ 361950 h 361950"/>
              <a:gd name="connsiteX26" fmla="*/ 0 w 361950"/>
              <a:gd name="connsiteY26" fmla="*/ 180975 h 361950"/>
              <a:gd name="connsiteX27" fmla="*/ 180975 w 361950"/>
              <a:gd name="connsiteY27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1950" h="361950">
                <a:moveTo>
                  <a:pt x="227210" y="106170"/>
                </a:moveTo>
                <a:lnTo>
                  <a:pt x="298648" y="177608"/>
                </a:lnTo>
                <a:cubicBezTo>
                  <a:pt x="300507" y="179467"/>
                  <a:pt x="300507" y="182482"/>
                  <a:pt x="298648" y="184342"/>
                </a:cubicBezTo>
                <a:lnTo>
                  <a:pt x="227210" y="255779"/>
                </a:lnTo>
                <a:cubicBezTo>
                  <a:pt x="227172" y="255819"/>
                  <a:pt x="227133" y="255858"/>
                  <a:pt x="227093" y="255897"/>
                </a:cubicBezTo>
                <a:cubicBezTo>
                  <a:pt x="225202" y="257724"/>
                  <a:pt x="222186" y="257672"/>
                  <a:pt x="220359" y="255779"/>
                </a:cubicBezTo>
                <a:cubicBezTo>
                  <a:pt x="218532" y="253887"/>
                  <a:pt x="218584" y="250873"/>
                  <a:pt x="220476" y="249045"/>
                </a:cubicBezTo>
                <a:lnTo>
                  <a:pt x="283703" y="185818"/>
                </a:lnTo>
                <a:cubicBezTo>
                  <a:pt x="283712" y="185810"/>
                  <a:pt x="283717" y="185798"/>
                  <a:pt x="283717" y="185785"/>
                </a:cubicBezTo>
                <a:cubicBezTo>
                  <a:pt x="283717" y="185759"/>
                  <a:pt x="283696" y="185738"/>
                  <a:pt x="283670" y="185737"/>
                </a:cubicBezTo>
                <a:lnTo>
                  <a:pt x="63504" y="185737"/>
                </a:lnTo>
                <a:cubicBezTo>
                  <a:pt x="60873" y="185737"/>
                  <a:pt x="58741" y="183605"/>
                  <a:pt x="58741" y="180975"/>
                </a:cubicBezTo>
                <a:cubicBezTo>
                  <a:pt x="58741" y="178344"/>
                  <a:pt x="60873" y="176212"/>
                  <a:pt x="63504" y="176212"/>
                </a:cubicBezTo>
                <a:lnTo>
                  <a:pt x="283670" y="176212"/>
                </a:lnTo>
                <a:cubicBezTo>
                  <a:pt x="283732" y="176212"/>
                  <a:pt x="283746" y="176174"/>
                  <a:pt x="283703" y="176131"/>
                </a:cubicBezTo>
                <a:lnTo>
                  <a:pt x="220476" y="112904"/>
                </a:lnTo>
                <a:cubicBezTo>
                  <a:pt x="218694" y="111059"/>
                  <a:pt x="218694" y="108133"/>
                  <a:pt x="220476" y="106287"/>
                </a:cubicBezTo>
                <a:cubicBezTo>
                  <a:pt x="222304" y="104395"/>
                  <a:pt x="225318" y="104342"/>
                  <a:pt x="227210" y="106170"/>
                </a:cubicBezTo>
                <a:close/>
                <a:moveTo>
                  <a:pt x="180975" y="9525"/>
                </a:moveTo>
                <a:cubicBezTo>
                  <a:pt x="86327" y="9624"/>
                  <a:pt x="9624" y="86327"/>
                  <a:pt x="9525" y="180975"/>
                </a:cubicBezTo>
                <a:cubicBezTo>
                  <a:pt x="9525" y="275664"/>
                  <a:pt x="86286" y="352425"/>
                  <a:pt x="180975" y="352425"/>
                </a:cubicBezTo>
                <a:cubicBezTo>
                  <a:pt x="275664" y="352425"/>
                  <a:pt x="352425" y="275664"/>
                  <a:pt x="352425" y="180975"/>
                </a:cubicBezTo>
                <a:cubicBezTo>
                  <a:pt x="352425" y="86285"/>
                  <a:pt x="275664" y="9525"/>
                  <a:pt x="180975" y="9525"/>
                </a:cubicBezTo>
                <a:close/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6" y="361950"/>
                  <a:pt x="0" y="280925"/>
                  <a:pt x="0" y="180975"/>
                </a:cubicBezTo>
                <a:cubicBezTo>
                  <a:pt x="0" y="81025"/>
                  <a:pt x="81026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95" name="Freeform: Shape 9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BEF023-5085-1DAC-89D5-69F81E97AFE3}"/>
              </a:ext>
            </a:extLst>
          </p:cNvPr>
          <p:cNvSpPr/>
          <p:nvPr/>
        </p:nvSpPr>
        <p:spPr>
          <a:xfrm flipH="1">
            <a:off x="6042024" y="4928595"/>
            <a:ext cx="361950" cy="361950"/>
          </a:xfrm>
          <a:custGeom>
            <a:avLst/>
            <a:gdLst>
              <a:gd name="connsiteX0" fmla="*/ 227209 w 361950"/>
              <a:gd name="connsiteY0" fmla="*/ 106170 h 361950"/>
              <a:gd name="connsiteX1" fmla="*/ 220475 w 361950"/>
              <a:gd name="connsiteY1" fmla="*/ 106287 h 361950"/>
              <a:gd name="connsiteX2" fmla="*/ 220475 w 361950"/>
              <a:gd name="connsiteY2" fmla="*/ 112904 h 361950"/>
              <a:gd name="connsiteX3" fmla="*/ 283702 w 361950"/>
              <a:gd name="connsiteY3" fmla="*/ 176131 h 361950"/>
              <a:gd name="connsiteX4" fmla="*/ 283669 w 361950"/>
              <a:gd name="connsiteY4" fmla="*/ 176212 h 361950"/>
              <a:gd name="connsiteX5" fmla="*/ 63503 w 361950"/>
              <a:gd name="connsiteY5" fmla="*/ 176212 h 361950"/>
              <a:gd name="connsiteX6" fmla="*/ 58740 w 361950"/>
              <a:gd name="connsiteY6" fmla="*/ 180975 h 361950"/>
              <a:gd name="connsiteX7" fmla="*/ 63503 w 361950"/>
              <a:gd name="connsiteY7" fmla="*/ 185737 h 361950"/>
              <a:gd name="connsiteX8" fmla="*/ 283669 w 361950"/>
              <a:gd name="connsiteY8" fmla="*/ 185737 h 361950"/>
              <a:gd name="connsiteX9" fmla="*/ 283716 w 361950"/>
              <a:gd name="connsiteY9" fmla="*/ 185785 h 361950"/>
              <a:gd name="connsiteX10" fmla="*/ 283702 w 361950"/>
              <a:gd name="connsiteY10" fmla="*/ 185818 h 361950"/>
              <a:gd name="connsiteX11" fmla="*/ 220475 w 361950"/>
              <a:gd name="connsiteY11" fmla="*/ 249045 h 361950"/>
              <a:gd name="connsiteX12" fmla="*/ 220358 w 361950"/>
              <a:gd name="connsiteY12" fmla="*/ 255779 h 361950"/>
              <a:gd name="connsiteX13" fmla="*/ 227092 w 361950"/>
              <a:gd name="connsiteY13" fmla="*/ 255897 h 361950"/>
              <a:gd name="connsiteX14" fmla="*/ 227209 w 361950"/>
              <a:gd name="connsiteY14" fmla="*/ 255779 h 361950"/>
              <a:gd name="connsiteX15" fmla="*/ 298647 w 361950"/>
              <a:gd name="connsiteY15" fmla="*/ 184342 h 361950"/>
              <a:gd name="connsiteX16" fmla="*/ 298647 w 361950"/>
              <a:gd name="connsiteY16" fmla="*/ 177608 h 361950"/>
              <a:gd name="connsiteX17" fmla="*/ 180975 w 361950"/>
              <a:gd name="connsiteY17" fmla="*/ 9525 h 361950"/>
              <a:gd name="connsiteX18" fmla="*/ 352425 w 361950"/>
              <a:gd name="connsiteY18" fmla="*/ 180975 h 361950"/>
              <a:gd name="connsiteX19" fmla="*/ 180975 w 361950"/>
              <a:gd name="connsiteY19" fmla="*/ 352425 h 361950"/>
              <a:gd name="connsiteX20" fmla="*/ 9525 w 361950"/>
              <a:gd name="connsiteY20" fmla="*/ 180975 h 361950"/>
              <a:gd name="connsiteX21" fmla="*/ 180975 w 361950"/>
              <a:gd name="connsiteY21" fmla="*/ 9525 h 361950"/>
              <a:gd name="connsiteX22" fmla="*/ 180975 w 361950"/>
              <a:gd name="connsiteY22" fmla="*/ 0 h 361950"/>
              <a:gd name="connsiteX23" fmla="*/ 0 w 361950"/>
              <a:gd name="connsiteY23" fmla="*/ 180975 h 361950"/>
              <a:gd name="connsiteX24" fmla="*/ 180975 w 361950"/>
              <a:gd name="connsiteY24" fmla="*/ 361950 h 361950"/>
              <a:gd name="connsiteX25" fmla="*/ 361950 w 361950"/>
              <a:gd name="connsiteY25" fmla="*/ 180975 h 361950"/>
              <a:gd name="connsiteX26" fmla="*/ 180975 w 361950"/>
              <a:gd name="connsiteY26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950" h="361950">
                <a:moveTo>
                  <a:pt x="227209" y="106170"/>
                </a:moveTo>
                <a:cubicBezTo>
                  <a:pt x="225317" y="104342"/>
                  <a:pt x="222303" y="104395"/>
                  <a:pt x="220475" y="106287"/>
                </a:cubicBezTo>
                <a:cubicBezTo>
                  <a:pt x="218693" y="108133"/>
                  <a:pt x="218693" y="111059"/>
                  <a:pt x="220475" y="112904"/>
                </a:cubicBezTo>
                <a:lnTo>
                  <a:pt x="283702" y="176131"/>
                </a:lnTo>
                <a:cubicBezTo>
                  <a:pt x="283745" y="176174"/>
                  <a:pt x="283731" y="176212"/>
                  <a:pt x="283669" y="176212"/>
                </a:cubicBezTo>
                <a:lnTo>
                  <a:pt x="63503" y="176212"/>
                </a:lnTo>
                <a:cubicBezTo>
                  <a:pt x="60872" y="176212"/>
                  <a:pt x="58740" y="178344"/>
                  <a:pt x="58740" y="180975"/>
                </a:cubicBezTo>
                <a:cubicBezTo>
                  <a:pt x="58740" y="183605"/>
                  <a:pt x="60872" y="185737"/>
                  <a:pt x="63503" y="185737"/>
                </a:cubicBezTo>
                <a:lnTo>
                  <a:pt x="283669" y="185737"/>
                </a:lnTo>
                <a:cubicBezTo>
                  <a:pt x="283695" y="185738"/>
                  <a:pt x="283716" y="185759"/>
                  <a:pt x="283716" y="185785"/>
                </a:cubicBezTo>
                <a:cubicBezTo>
                  <a:pt x="283716" y="185798"/>
                  <a:pt x="283711" y="185810"/>
                  <a:pt x="283702" y="185818"/>
                </a:cubicBezTo>
                <a:lnTo>
                  <a:pt x="220475" y="249045"/>
                </a:lnTo>
                <a:cubicBezTo>
                  <a:pt x="218583" y="250873"/>
                  <a:pt x="218531" y="253887"/>
                  <a:pt x="220358" y="255779"/>
                </a:cubicBezTo>
                <a:cubicBezTo>
                  <a:pt x="222185" y="257672"/>
                  <a:pt x="225201" y="257724"/>
                  <a:pt x="227092" y="255897"/>
                </a:cubicBezTo>
                <a:cubicBezTo>
                  <a:pt x="227132" y="255858"/>
                  <a:pt x="227171" y="255819"/>
                  <a:pt x="227209" y="255779"/>
                </a:cubicBezTo>
                <a:lnTo>
                  <a:pt x="298647" y="184342"/>
                </a:lnTo>
                <a:cubicBezTo>
                  <a:pt x="300506" y="182482"/>
                  <a:pt x="300506" y="179467"/>
                  <a:pt x="298647" y="177608"/>
                </a:cubicBezTo>
                <a:close/>
                <a:moveTo>
                  <a:pt x="180975" y="9525"/>
                </a:moveTo>
                <a:cubicBezTo>
                  <a:pt x="275664" y="9525"/>
                  <a:pt x="352425" y="86285"/>
                  <a:pt x="352425" y="180975"/>
                </a:cubicBezTo>
                <a:cubicBezTo>
                  <a:pt x="352425" y="275664"/>
                  <a:pt x="275664" y="352425"/>
                  <a:pt x="180975" y="352425"/>
                </a:cubicBezTo>
                <a:cubicBezTo>
                  <a:pt x="86286" y="352425"/>
                  <a:pt x="9525" y="275664"/>
                  <a:pt x="9525" y="180975"/>
                </a:cubicBezTo>
                <a:cubicBezTo>
                  <a:pt x="9624" y="86327"/>
                  <a:pt x="86327" y="9624"/>
                  <a:pt x="180975" y="9525"/>
                </a:cubicBezTo>
                <a:close/>
                <a:moveTo>
                  <a:pt x="180975" y="0"/>
                </a:moveTo>
                <a:cubicBezTo>
                  <a:pt x="81026" y="0"/>
                  <a:pt x="0" y="81025"/>
                  <a:pt x="0" y="180975"/>
                </a:cubicBezTo>
                <a:cubicBezTo>
                  <a:pt x="0" y="280925"/>
                  <a:pt x="81026" y="361950"/>
                  <a:pt x="180975" y="361950"/>
                </a:cubicBezTo>
                <a:cubicBezTo>
                  <a:pt x="280925" y="361950"/>
                  <a:pt x="361950" y="280925"/>
                  <a:pt x="361950" y="180975"/>
                </a:cubicBezTo>
                <a:cubicBezTo>
                  <a:pt x="361950" y="81025"/>
                  <a:pt x="280925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750AE-F614-3579-5872-82CCF64B2A87}"/>
              </a:ext>
            </a:extLst>
          </p:cNvPr>
          <p:cNvSpPr txBox="1"/>
          <p:nvPr/>
        </p:nvSpPr>
        <p:spPr>
          <a:xfrm>
            <a:off x="6245187" y="4147479"/>
            <a:ext cx="197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iPhone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670595-08B7-CB6B-E62A-05E771632270}"/>
              </a:ext>
            </a:extLst>
          </p:cNvPr>
          <p:cNvSpPr txBox="1"/>
          <p:nvPr/>
        </p:nvSpPr>
        <p:spPr>
          <a:xfrm>
            <a:off x="8939805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MacBook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E1BFB-7042-E48E-594C-8E2B6791EED3}"/>
              </a:ext>
            </a:extLst>
          </p:cNvPr>
          <p:cNvSpPr txBox="1"/>
          <p:nvPr/>
        </p:nvSpPr>
        <p:spPr>
          <a:xfrm>
            <a:off x="11055043" y="351790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Apple watch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FE13CC-1ADD-C0FE-5E0E-B69D9244FA3E}"/>
              </a:ext>
            </a:extLst>
          </p:cNvPr>
          <p:cNvSpPr txBox="1"/>
          <p:nvPr/>
        </p:nvSpPr>
        <p:spPr>
          <a:xfrm>
            <a:off x="13170281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AirPods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Poppins ExtraBold" panose="00000900000000000000" pitchFamily="2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AE8058-7E8D-E7E9-5DC8-351C3A19E058}"/>
              </a:ext>
            </a:extLst>
          </p:cNvPr>
          <p:cNvCxnSpPr>
            <a:cxnSpLocks/>
            <a:endCxn id="91" idx="4"/>
          </p:cNvCxnSpPr>
          <p:nvPr/>
        </p:nvCxnSpPr>
        <p:spPr>
          <a:xfrm>
            <a:off x="660400" y="874215"/>
            <a:ext cx="0" cy="3927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hlinkClick r:id="rId6" action="ppaction://hlinksldjump"/>
            <a:extLst>
              <a:ext uri="{FF2B5EF4-FFF2-40B4-BE49-F238E27FC236}">
                <a16:creationId xmlns:a16="http://schemas.microsoft.com/office/drawing/2014/main" id="{49D48CE7-7D8E-CCEF-02DA-8375B3FF4BDF}"/>
              </a:ext>
            </a:extLst>
          </p:cNvPr>
          <p:cNvSpPr/>
          <p:nvPr/>
        </p:nvSpPr>
        <p:spPr>
          <a:xfrm>
            <a:off x="474134" y="675249"/>
            <a:ext cx="372532" cy="372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9" name="Oval 88">
            <a:hlinkClick r:id="rId7" action="ppaction://hlinksldjump"/>
            <a:extLst>
              <a:ext uri="{FF2B5EF4-FFF2-40B4-BE49-F238E27FC236}">
                <a16:creationId xmlns:a16="http://schemas.microsoft.com/office/drawing/2014/main" id="{819310AF-4F33-228C-AA10-86FA5C14EF07}"/>
              </a:ext>
            </a:extLst>
          </p:cNvPr>
          <p:cNvSpPr/>
          <p:nvPr/>
        </p:nvSpPr>
        <p:spPr>
          <a:xfrm>
            <a:off x="571500" y="2056358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hlinkClick r:id="rId8" action="ppaction://hlinksldjump"/>
            <a:extLst>
              <a:ext uri="{FF2B5EF4-FFF2-40B4-BE49-F238E27FC236}">
                <a16:creationId xmlns:a16="http://schemas.microsoft.com/office/drawing/2014/main" id="{10D3A0AE-A99A-A861-BF8F-874C2D5D9C10}"/>
              </a:ext>
            </a:extLst>
          </p:cNvPr>
          <p:cNvSpPr/>
          <p:nvPr/>
        </p:nvSpPr>
        <p:spPr>
          <a:xfrm>
            <a:off x="571500" y="3340101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hlinkClick r:id="rId9" action="ppaction://hlinksldjump"/>
            <a:extLst>
              <a:ext uri="{FF2B5EF4-FFF2-40B4-BE49-F238E27FC236}">
                <a16:creationId xmlns:a16="http://schemas.microsoft.com/office/drawing/2014/main" id="{E6EEF30B-FEFE-4578-0D40-999D04295224}"/>
              </a:ext>
            </a:extLst>
          </p:cNvPr>
          <p:cNvSpPr/>
          <p:nvPr/>
        </p:nvSpPr>
        <p:spPr>
          <a:xfrm>
            <a:off x="571500" y="4623844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9CDB6-2DBC-FDB9-808B-3AA8006B8B7A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iPhone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EEDFE7-E0F1-84E0-06D1-CFF92BAF6AC1}"/>
              </a:ext>
            </a:extLst>
          </p:cNvPr>
          <p:cNvSpPr txBox="1"/>
          <p:nvPr/>
        </p:nvSpPr>
        <p:spPr>
          <a:xfrm>
            <a:off x="1320799" y="2506267"/>
            <a:ext cx="3471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Sleek and stylish design.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Powerful A-series chip for fast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Advanced camera system for stunning photos and videos.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Long-lasting battery life.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Large, high-resolution display.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Available in a variety of colors and storage options.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DB8B3FD-26A3-E9E9-02A5-3A15C75990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r="93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265307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2ACAC-D251-469B-EC1C-9F4AA1FF08C5}"/>
              </a:ext>
            </a:extLst>
          </p:cNvPr>
          <p:cNvSpPr/>
          <p:nvPr/>
        </p:nvSpPr>
        <p:spPr>
          <a:xfrm>
            <a:off x="0" y="-1403927"/>
            <a:ext cx="12192000" cy="8261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691E021-62BC-F7A1-0DBE-FB9A6582E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B6E991C-391D-180D-3167-FF8B925681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5" r="10895"/>
          <a:stretch>
            <a:fillRect/>
          </a:stretch>
        </p:blipFill>
        <p:spPr>
          <a:noFill/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C936B5E-CE06-5B5D-2826-E9493CA2FC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6ED70181-FFD4-4CC3-756D-76665A444B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" b="8550"/>
          <a:stretch>
            <a:fillRect/>
          </a:stretch>
        </p:blipFill>
        <p:spPr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1D2474-93A9-B3B2-0D7D-A9FE85605049}"/>
              </a:ext>
            </a:extLst>
          </p:cNvPr>
          <p:cNvSpPr txBox="1"/>
          <p:nvPr/>
        </p:nvSpPr>
        <p:spPr>
          <a:xfrm>
            <a:off x="6245187" y="4147479"/>
            <a:ext cx="197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MacBook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33D20-7A08-2196-A1F2-5B6F03BC8EC1}"/>
              </a:ext>
            </a:extLst>
          </p:cNvPr>
          <p:cNvSpPr txBox="1"/>
          <p:nvPr/>
        </p:nvSpPr>
        <p:spPr>
          <a:xfrm>
            <a:off x="8939805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Apple Watch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7D7EE-B518-F4CE-8DEF-9D8573773630}"/>
              </a:ext>
            </a:extLst>
          </p:cNvPr>
          <p:cNvSpPr txBox="1"/>
          <p:nvPr/>
        </p:nvSpPr>
        <p:spPr>
          <a:xfrm>
            <a:off x="11055043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AirPods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E90FA-06B7-A75C-8769-C7DDC8DD0BF3}"/>
              </a:ext>
            </a:extLst>
          </p:cNvPr>
          <p:cNvSpPr txBox="1"/>
          <p:nvPr/>
        </p:nvSpPr>
        <p:spPr>
          <a:xfrm>
            <a:off x="13170281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Iphone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35" name="Freeform: Shape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44FE1F-7948-84F7-7ACF-E4C89961427D}"/>
              </a:ext>
            </a:extLst>
          </p:cNvPr>
          <p:cNvSpPr/>
          <p:nvPr/>
        </p:nvSpPr>
        <p:spPr>
          <a:xfrm>
            <a:off x="6674691" y="4928595"/>
            <a:ext cx="361950" cy="361950"/>
          </a:xfrm>
          <a:custGeom>
            <a:avLst/>
            <a:gdLst>
              <a:gd name="connsiteX0" fmla="*/ 227210 w 361950"/>
              <a:gd name="connsiteY0" fmla="*/ 106170 h 361950"/>
              <a:gd name="connsiteX1" fmla="*/ 298648 w 361950"/>
              <a:gd name="connsiteY1" fmla="*/ 177608 h 361950"/>
              <a:gd name="connsiteX2" fmla="*/ 298648 w 361950"/>
              <a:gd name="connsiteY2" fmla="*/ 184342 h 361950"/>
              <a:gd name="connsiteX3" fmla="*/ 227210 w 361950"/>
              <a:gd name="connsiteY3" fmla="*/ 255779 h 361950"/>
              <a:gd name="connsiteX4" fmla="*/ 227093 w 361950"/>
              <a:gd name="connsiteY4" fmla="*/ 255897 h 361950"/>
              <a:gd name="connsiteX5" fmla="*/ 220359 w 361950"/>
              <a:gd name="connsiteY5" fmla="*/ 255779 h 361950"/>
              <a:gd name="connsiteX6" fmla="*/ 220476 w 361950"/>
              <a:gd name="connsiteY6" fmla="*/ 249045 h 361950"/>
              <a:gd name="connsiteX7" fmla="*/ 283703 w 361950"/>
              <a:gd name="connsiteY7" fmla="*/ 185818 h 361950"/>
              <a:gd name="connsiteX8" fmla="*/ 283717 w 361950"/>
              <a:gd name="connsiteY8" fmla="*/ 185785 h 361950"/>
              <a:gd name="connsiteX9" fmla="*/ 283670 w 361950"/>
              <a:gd name="connsiteY9" fmla="*/ 185737 h 361950"/>
              <a:gd name="connsiteX10" fmla="*/ 63504 w 361950"/>
              <a:gd name="connsiteY10" fmla="*/ 185737 h 361950"/>
              <a:gd name="connsiteX11" fmla="*/ 58741 w 361950"/>
              <a:gd name="connsiteY11" fmla="*/ 180975 h 361950"/>
              <a:gd name="connsiteX12" fmla="*/ 63504 w 361950"/>
              <a:gd name="connsiteY12" fmla="*/ 176212 h 361950"/>
              <a:gd name="connsiteX13" fmla="*/ 283670 w 361950"/>
              <a:gd name="connsiteY13" fmla="*/ 176212 h 361950"/>
              <a:gd name="connsiteX14" fmla="*/ 283703 w 361950"/>
              <a:gd name="connsiteY14" fmla="*/ 176131 h 361950"/>
              <a:gd name="connsiteX15" fmla="*/ 220476 w 361950"/>
              <a:gd name="connsiteY15" fmla="*/ 112904 h 361950"/>
              <a:gd name="connsiteX16" fmla="*/ 220476 w 361950"/>
              <a:gd name="connsiteY16" fmla="*/ 106287 h 361950"/>
              <a:gd name="connsiteX17" fmla="*/ 227210 w 361950"/>
              <a:gd name="connsiteY17" fmla="*/ 106170 h 361950"/>
              <a:gd name="connsiteX18" fmla="*/ 180975 w 361950"/>
              <a:gd name="connsiteY18" fmla="*/ 9525 h 361950"/>
              <a:gd name="connsiteX19" fmla="*/ 9525 w 361950"/>
              <a:gd name="connsiteY19" fmla="*/ 180975 h 361950"/>
              <a:gd name="connsiteX20" fmla="*/ 180975 w 361950"/>
              <a:gd name="connsiteY20" fmla="*/ 352425 h 361950"/>
              <a:gd name="connsiteX21" fmla="*/ 352425 w 361950"/>
              <a:gd name="connsiteY21" fmla="*/ 180975 h 361950"/>
              <a:gd name="connsiteX22" fmla="*/ 180975 w 361950"/>
              <a:gd name="connsiteY22" fmla="*/ 9525 h 361950"/>
              <a:gd name="connsiteX23" fmla="*/ 180975 w 361950"/>
              <a:gd name="connsiteY23" fmla="*/ 0 h 361950"/>
              <a:gd name="connsiteX24" fmla="*/ 361950 w 361950"/>
              <a:gd name="connsiteY24" fmla="*/ 180975 h 361950"/>
              <a:gd name="connsiteX25" fmla="*/ 180975 w 361950"/>
              <a:gd name="connsiteY25" fmla="*/ 361950 h 361950"/>
              <a:gd name="connsiteX26" fmla="*/ 0 w 361950"/>
              <a:gd name="connsiteY26" fmla="*/ 180975 h 361950"/>
              <a:gd name="connsiteX27" fmla="*/ 180975 w 361950"/>
              <a:gd name="connsiteY27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1950" h="361950">
                <a:moveTo>
                  <a:pt x="227210" y="106170"/>
                </a:moveTo>
                <a:lnTo>
                  <a:pt x="298648" y="177608"/>
                </a:lnTo>
                <a:cubicBezTo>
                  <a:pt x="300507" y="179467"/>
                  <a:pt x="300507" y="182482"/>
                  <a:pt x="298648" y="184342"/>
                </a:cubicBezTo>
                <a:lnTo>
                  <a:pt x="227210" y="255779"/>
                </a:lnTo>
                <a:cubicBezTo>
                  <a:pt x="227172" y="255819"/>
                  <a:pt x="227133" y="255858"/>
                  <a:pt x="227093" y="255897"/>
                </a:cubicBezTo>
                <a:cubicBezTo>
                  <a:pt x="225202" y="257724"/>
                  <a:pt x="222186" y="257672"/>
                  <a:pt x="220359" y="255779"/>
                </a:cubicBezTo>
                <a:cubicBezTo>
                  <a:pt x="218532" y="253887"/>
                  <a:pt x="218584" y="250873"/>
                  <a:pt x="220476" y="249045"/>
                </a:cubicBezTo>
                <a:lnTo>
                  <a:pt x="283703" y="185818"/>
                </a:lnTo>
                <a:cubicBezTo>
                  <a:pt x="283712" y="185810"/>
                  <a:pt x="283717" y="185798"/>
                  <a:pt x="283717" y="185785"/>
                </a:cubicBezTo>
                <a:cubicBezTo>
                  <a:pt x="283717" y="185759"/>
                  <a:pt x="283696" y="185738"/>
                  <a:pt x="283670" y="185737"/>
                </a:cubicBezTo>
                <a:lnTo>
                  <a:pt x="63504" y="185737"/>
                </a:lnTo>
                <a:cubicBezTo>
                  <a:pt x="60873" y="185737"/>
                  <a:pt x="58741" y="183605"/>
                  <a:pt x="58741" y="180975"/>
                </a:cubicBezTo>
                <a:cubicBezTo>
                  <a:pt x="58741" y="178344"/>
                  <a:pt x="60873" y="176212"/>
                  <a:pt x="63504" y="176212"/>
                </a:cubicBezTo>
                <a:lnTo>
                  <a:pt x="283670" y="176212"/>
                </a:lnTo>
                <a:cubicBezTo>
                  <a:pt x="283732" y="176212"/>
                  <a:pt x="283746" y="176174"/>
                  <a:pt x="283703" y="176131"/>
                </a:cubicBezTo>
                <a:lnTo>
                  <a:pt x="220476" y="112904"/>
                </a:lnTo>
                <a:cubicBezTo>
                  <a:pt x="218694" y="111059"/>
                  <a:pt x="218694" y="108133"/>
                  <a:pt x="220476" y="106287"/>
                </a:cubicBezTo>
                <a:cubicBezTo>
                  <a:pt x="222304" y="104395"/>
                  <a:pt x="225318" y="104342"/>
                  <a:pt x="227210" y="106170"/>
                </a:cubicBezTo>
                <a:close/>
                <a:moveTo>
                  <a:pt x="180975" y="9525"/>
                </a:moveTo>
                <a:cubicBezTo>
                  <a:pt x="86327" y="9624"/>
                  <a:pt x="9624" y="86327"/>
                  <a:pt x="9525" y="180975"/>
                </a:cubicBezTo>
                <a:cubicBezTo>
                  <a:pt x="9525" y="275664"/>
                  <a:pt x="86286" y="352425"/>
                  <a:pt x="180975" y="352425"/>
                </a:cubicBezTo>
                <a:cubicBezTo>
                  <a:pt x="275664" y="352425"/>
                  <a:pt x="352425" y="275664"/>
                  <a:pt x="352425" y="180975"/>
                </a:cubicBezTo>
                <a:cubicBezTo>
                  <a:pt x="352425" y="86285"/>
                  <a:pt x="275664" y="9525"/>
                  <a:pt x="180975" y="9525"/>
                </a:cubicBezTo>
                <a:close/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6" y="361950"/>
                  <a:pt x="0" y="280925"/>
                  <a:pt x="0" y="180975"/>
                </a:cubicBezTo>
                <a:cubicBezTo>
                  <a:pt x="0" y="81025"/>
                  <a:pt x="81026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Freeform: Shape 3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6A1498-48A4-432D-2389-64F61F895575}"/>
              </a:ext>
            </a:extLst>
          </p:cNvPr>
          <p:cNvSpPr/>
          <p:nvPr/>
        </p:nvSpPr>
        <p:spPr>
          <a:xfrm flipH="1">
            <a:off x="6042024" y="4928595"/>
            <a:ext cx="361950" cy="361950"/>
          </a:xfrm>
          <a:custGeom>
            <a:avLst/>
            <a:gdLst>
              <a:gd name="connsiteX0" fmla="*/ 227209 w 361950"/>
              <a:gd name="connsiteY0" fmla="*/ 106170 h 361950"/>
              <a:gd name="connsiteX1" fmla="*/ 220475 w 361950"/>
              <a:gd name="connsiteY1" fmla="*/ 106287 h 361950"/>
              <a:gd name="connsiteX2" fmla="*/ 220475 w 361950"/>
              <a:gd name="connsiteY2" fmla="*/ 112904 h 361950"/>
              <a:gd name="connsiteX3" fmla="*/ 283702 w 361950"/>
              <a:gd name="connsiteY3" fmla="*/ 176131 h 361950"/>
              <a:gd name="connsiteX4" fmla="*/ 283669 w 361950"/>
              <a:gd name="connsiteY4" fmla="*/ 176212 h 361950"/>
              <a:gd name="connsiteX5" fmla="*/ 63503 w 361950"/>
              <a:gd name="connsiteY5" fmla="*/ 176212 h 361950"/>
              <a:gd name="connsiteX6" fmla="*/ 58740 w 361950"/>
              <a:gd name="connsiteY6" fmla="*/ 180975 h 361950"/>
              <a:gd name="connsiteX7" fmla="*/ 63503 w 361950"/>
              <a:gd name="connsiteY7" fmla="*/ 185737 h 361950"/>
              <a:gd name="connsiteX8" fmla="*/ 283669 w 361950"/>
              <a:gd name="connsiteY8" fmla="*/ 185737 h 361950"/>
              <a:gd name="connsiteX9" fmla="*/ 283716 w 361950"/>
              <a:gd name="connsiteY9" fmla="*/ 185785 h 361950"/>
              <a:gd name="connsiteX10" fmla="*/ 283702 w 361950"/>
              <a:gd name="connsiteY10" fmla="*/ 185818 h 361950"/>
              <a:gd name="connsiteX11" fmla="*/ 220475 w 361950"/>
              <a:gd name="connsiteY11" fmla="*/ 249045 h 361950"/>
              <a:gd name="connsiteX12" fmla="*/ 220358 w 361950"/>
              <a:gd name="connsiteY12" fmla="*/ 255779 h 361950"/>
              <a:gd name="connsiteX13" fmla="*/ 227092 w 361950"/>
              <a:gd name="connsiteY13" fmla="*/ 255897 h 361950"/>
              <a:gd name="connsiteX14" fmla="*/ 227209 w 361950"/>
              <a:gd name="connsiteY14" fmla="*/ 255779 h 361950"/>
              <a:gd name="connsiteX15" fmla="*/ 298647 w 361950"/>
              <a:gd name="connsiteY15" fmla="*/ 184342 h 361950"/>
              <a:gd name="connsiteX16" fmla="*/ 298647 w 361950"/>
              <a:gd name="connsiteY16" fmla="*/ 177608 h 361950"/>
              <a:gd name="connsiteX17" fmla="*/ 180975 w 361950"/>
              <a:gd name="connsiteY17" fmla="*/ 9525 h 361950"/>
              <a:gd name="connsiteX18" fmla="*/ 352425 w 361950"/>
              <a:gd name="connsiteY18" fmla="*/ 180975 h 361950"/>
              <a:gd name="connsiteX19" fmla="*/ 180975 w 361950"/>
              <a:gd name="connsiteY19" fmla="*/ 352425 h 361950"/>
              <a:gd name="connsiteX20" fmla="*/ 9525 w 361950"/>
              <a:gd name="connsiteY20" fmla="*/ 180975 h 361950"/>
              <a:gd name="connsiteX21" fmla="*/ 180975 w 361950"/>
              <a:gd name="connsiteY21" fmla="*/ 9525 h 361950"/>
              <a:gd name="connsiteX22" fmla="*/ 180975 w 361950"/>
              <a:gd name="connsiteY22" fmla="*/ 0 h 361950"/>
              <a:gd name="connsiteX23" fmla="*/ 0 w 361950"/>
              <a:gd name="connsiteY23" fmla="*/ 180975 h 361950"/>
              <a:gd name="connsiteX24" fmla="*/ 180975 w 361950"/>
              <a:gd name="connsiteY24" fmla="*/ 361950 h 361950"/>
              <a:gd name="connsiteX25" fmla="*/ 361950 w 361950"/>
              <a:gd name="connsiteY25" fmla="*/ 180975 h 361950"/>
              <a:gd name="connsiteX26" fmla="*/ 180975 w 361950"/>
              <a:gd name="connsiteY26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950" h="361950">
                <a:moveTo>
                  <a:pt x="227209" y="106170"/>
                </a:moveTo>
                <a:cubicBezTo>
                  <a:pt x="225317" y="104342"/>
                  <a:pt x="222303" y="104395"/>
                  <a:pt x="220475" y="106287"/>
                </a:cubicBezTo>
                <a:cubicBezTo>
                  <a:pt x="218693" y="108133"/>
                  <a:pt x="218693" y="111059"/>
                  <a:pt x="220475" y="112904"/>
                </a:cubicBezTo>
                <a:lnTo>
                  <a:pt x="283702" y="176131"/>
                </a:lnTo>
                <a:cubicBezTo>
                  <a:pt x="283745" y="176174"/>
                  <a:pt x="283731" y="176212"/>
                  <a:pt x="283669" y="176212"/>
                </a:cubicBezTo>
                <a:lnTo>
                  <a:pt x="63503" y="176212"/>
                </a:lnTo>
                <a:cubicBezTo>
                  <a:pt x="60872" y="176212"/>
                  <a:pt x="58740" y="178344"/>
                  <a:pt x="58740" y="180975"/>
                </a:cubicBezTo>
                <a:cubicBezTo>
                  <a:pt x="58740" y="183605"/>
                  <a:pt x="60872" y="185737"/>
                  <a:pt x="63503" y="185737"/>
                </a:cubicBezTo>
                <a:lnTo>
                  <a:pt x="283669" y="185737"/>
                </a:lnTo>
                <a:cubicBezTo>
                  <a:pt x="283695" y="185738"/>
                  <a:pt x="283716" y="185759"/>
                  <a:pt x="283716" y="185785"/>
                </a:cubicBezTo>
                <a:cubicBezTo>
                  <a:pt x="283716" y="185798"/>
                  <a:pt x="283711" y="185810"/>
                  <a:pt x="283702" y="185818"/>
                </a:cubicBezTo>
                <a:lnTo>
                  <a:pt x="220475" y="249045"/>
                </a:lnTo>
                <a:cubicBezTo>
                  <a:pt x="218583" y="250873"/>
                  <a:pt x="218531" y="253887"/>
                  <a:pt x="220358" y="255779"/>
                </a:cubicBezTo>
                <a:cubicBezTo>
                  <a:pt x="222185" y="257672"/>
                  <a:pt x="225201" y="257724"/>
                  <a:pt x="227092" y="255897"/>
                </a:cubicBezTo>
                <a:cubicBezTo>
                  <a:pt x="227132" y="255858"/>
                  <a:pt x="227171" y="255819"/>
                  <a:pt x="227209" y="255779"/>
                </a:cubicBezTo>
                <a:lnTo>
                  <a:pt x="298647" y="184342"/>
                </a:lnTo>
                <a:cubicBezTo>
                  <a:pt x="300506" y="182482"/>
                  <a:pt x="300506" y="179467"/>
                  <a:pt x="298647" y="177608"/>
                </a:cubicBezTo>
                <a:close/>
                <a:moveTo>
                  <a:pt x="180975" y="9525"/>
                </a:moveTo>
                <a:cubicBezTo>
                  <a:pt x="275664" y="9525"/>
                  <a:pt x="352425" y="86285"/>
                  <a:pt x="352425" y="180975"/>
                </a:cubicBezTo>
                <a:cubicBezTo>
                  <a:pt x="352425" y="275664"/>
                  <a:pt x="275664" y="352425"/>
                  <a:pt x="180975" y="352425"/>
                </a:cubicBezTo>
                <a:cubicBezTo>
                  <a:pt x="86286" y="352425"/>
                  <a:pt x="9525" y="275664"/>
                  <a:pt x="9525" y="180975"/>
                </a:cubicBezTo>
                <a:cubicBezTo>
                  <a:pt x="9624" y="86327"/>
                  <a:pt x="86327" y="9624"/>
                  <a:pt x="180975" y="9525"/>
                </a:cubicBezTo>
                <a:close/>
                <a:moveTo>
                  <a:pt x="180975" y="0"/>
                </a:moveTo>
                <a:cubicBezTo>
                  <a:pt x="81026" y="0"/>
                  <a:pt x="0" y="81025"/>
                  <a:pt x="0" y="180975"/>
                </a:cubicBezTo>
                <a:cubicBezTo>
                  <a:pt x="0" y="280925"/>
                  <a:pt x="81026" y="361950"/>
                  <a:pt x="180975" y="361950"/>
                </a:cubicBezTo>
                <a:cubicBezTo>
                  <a:pt x="280925" y="361950"/>
                  <a:pt x="361950" y="280925"/>
                  <a:pt x="361950" y="180975"/>
                </a:cubicBezTo>
                <a:cubicBezTo>
                  <a:pt x="361950" y="81025"/>
                  <a:pt x="280925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20F20E-0A36-1CAB-CC8F-A4DB2005D5B4}"/>
              </a:ext>
            </a:extLst>
          </p:cNvPr>
          <p:cNvCxnSpPr>
            <a:cxnSpLocks/>
            <a:endCxn id="43" idx="4"/>
          </p:cNvCxnSpPr>
          <p:nvPr/>
        </p:nvCxnSpPr>
        <p:spPr>
          <a:xfrm>
            <a:off x="660400" y="874215"/>
            <a:ext cx="0" cy="3927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hlinkClick r:id="rId7" action="ppaction://hlinksldjump"/>
            <a:extLst>
              <a:ext uri="{FF2B5EF4-FFF2-40B4-BE49-F238E27FC236}">
                <a16:creationId xmlns:a16="http://schemas.microsoft.com/office/drawing/2014/main" id="{F47A4194-7F53-659E-6C07-254B89E007C6}"/>
              </a:ext>
            </a:extLst>
          </p:cNvPr>
          <p:cNvSpPr/>
          <p:nvPr/>
        </p:nvSpPr>
        <p:spPr>
          <a:xfrm>
            <a:off x="571500" y="772615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Oval 38">
            <a:hlinkClick r:id="rId8" action="ppaction://hlinksldjump"/>
            <a:extLst>
              <a:ext uri="{FF2B5EF4-FFF2-40B4-BE49-F238E27FC236}">
                <a16:creationId xmlns:a16="http://schemas.microsoft.com/office/drawing/2014/main" id="{2A2B648B-B52B-4731-9A06-315E43E85CD2}"/>
              </a:ext>
            </a:extLst>
          </p:cNvPr>
          <p:cNvSpPr/>
          <p:nvPr/>
        </p:nvSpPr>
        <p:spPr>
          <a:xfrm>
            <a:off x="499534" y="1984392"/>
            <a:ext cx="321732" cy="321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hlinkClick r:id="rId9" action="ppaction://hlinksldjump"/>
            <a:extLst>
              <a:ext uri="{FF2B5EF4-FFF2-40B4-BE49-F238E27FC236}">
                <a16:creationId xmlns:a16="http://schemas.microsoft.com/office/drawing/2014/main" id="{2DD045EE-433F-3ACA-0F12-999185A033FD}"/>
              </a:ext>
            </a:extLst>
          </p:cNvPr>
          <p:cNvSpPr/>
          <p:nvPr/>
        </p:nvSpPr>
        <p:spPr>
          <a:xfrm>
            <a:off x="571500" y="3340101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Oval 42">
            <a:hlinkClick r:id="rId10" action="ppaction://hlinksldjump"/>
            <a:extLst>
              <a:ext uri="{FF2B5EF4-FFF2-40B4-BE49-F238E27FC236}">
                <a16:creationId xmlns:a16="http://schemas.microsoft.com/office/drawing/2014/main" id="{39113122-CBC7-C9F0-751B-9FADFF1699DD}"/>
              </a:ext>
            </a:extLst>
          </p:cNvPr>
          <p:cNvSpPr/>
          <p:nvPr/>
        </p:nvSpPr>
        <p:spPr>
          <a:xfrm>
            <a:off x="571500" y="4623844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B5CB90-892A-55A0-5973-2B2537DC5250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MacBook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9CE63E-09C4-7894-0F06-E8A4AA2E81D1}"/>
              </a:ext>
            </a:extLst>
          </p:cNvPr>
          <p:cNvSpPr txBox="1"/>
          <p:nvPr/>
        </p:nvSpPr>
        <p:spPr>
          <a:xfrm>
            <a:off x="1320799" y="2506267"/>
            <a:ext cx="3471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Thin and lightweight design for portability.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Powerful M-series chip for demanding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Stunning Retina display for vibrant visuals.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Long battery life.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MacOS operating system for a smooth and user-friendly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Available in various screen sizes and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59968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DDA0B-AC7E-FA57-1FC3-E3E467B4637F}"/>
              </a:ext>
            </a:extLst>
          </p:cNvPr>
          <p:cNvSpPr/>
          <p:nvPr/>
        </p:nvSpPr>
        <p:spPr>
          <a:xfrm>
            <a:off x="0" y="-1403927"/>
            <a:ext cx="12192000" cy="8261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C5110E7-801E-5440-8001-744DE359F4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7" r="18187"/>
          <a:stretch>
            <a:fillRect/>
          </a:stretch>
        </p:blipFill>
        <p:spPr>
          <a:noFill/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9794FD-CC6F-5CFA-05AD-31AED1E0C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81A946C-4D36-39D7-CDF4-AB70C92C346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 b="8584"/>
          <a:stretch>
            <a:fillRect/>
          </a:stretch>
        </p:blipFill>
        <p:spPr>
          <a:noFill/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C8528FB-9BC9-D0B1-A265-CA53F8219C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C7DE79-C5E6-70D9-FF33-59D1617435C1}"/>
              </a:ext>
            </a:extLst>
          </p:cNvPr>
          <p:cNvSpPr txBox="1"/>
          <p:nvPr/>
        </p:nvSpPr>
        <p:spPr>
          <a:xfrm>
            <a:off x="6245187" y="4147479"/>
            <a:ext cx="197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Apple Watch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C0A85-754D-41F4-8371-951B06C0780F}"/>
              </a:ext>
            </a:extLst>
          </p:cNvPr>
          <p:cNvSpPr txBox="1"/>
          <p:nvPr/>
        </p:nvSpPr>
        <p:spPr>
          <a:xfrm>
            <a:off x="8939805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AirPods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BBA0B-8D13-3434-4175-D7B25A305A83}"/>
              </a:ext>
            </a:extLst>
          </p:cNvPr>
          <p:cNvSpPr txBox="1"/>
          <p:nvPr/>
        </p:nvSpPr>
        <p:spPr>
          <a:xfrm>
            <a:off x="11055043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iPhone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224E17-AF0E-0C63-E567-AE4A8D9BB05F}"/>
              </a:ext>
            </a:extLst>
          </p:cNvPr>
          <p:cNvSpPr txBox="1"/>
          <p:nvPr/>
        </p:nvSpPr>
        <p:spPr>
          <a:xfrm>
            <a:off x="13170281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MacBook</a:t>
            </a:r>
          </a:p>
        </p:txBody>
      </p:sp>
      <p:sp>
        <p:nvSpPr>
          <p:cNvPr id="40" name="Freeform: Shape 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9828E0-FECC-8AEB-BA64-A37C88B826E9}"/>
              </a:ext>
            </a:extLst>
          </p:cNvPr>
          <p:cNvSpPr/>
          <p:nvPr/>
        </p:nvSpPr>
        <p:spPr>
          <a:xfrm>
            <a:off x="6674691" y="4928595"/>
            <a:ext cx="361950" cy="361950"/>
          </a:xfrm>
          <a:custGeom>
            <a:avLst/>
            <a:gdLst>
              <a:gd name="connsiteX0" fmla="*/ 227210 w 361950"/>
              <a:gd name="connsiteY0" fmla="*/ 106170 h 361950"/>
              <a:gd name="connsiteX1" fmla="*/ 298648 w 361950"/>
              <a:gd name="connsiteY1" fmla="*/ 177608 h 361950"/>
              <a:gd name="connsiteX2" fmla="*/ 298648 w 361950"/>
              <a:gd name="connsiteY2" fmla="*/ 184342 h 361950"/>
              <a:gd name="connsiteX3" fmla="*/ 227210 w 361950"/>
              <a:gd name="connsiteY3" fmla="*/ 255779 h 361950"/>
              <a:gd name="connsiteX4" fmla="*/ 227093 w 361950"/>
              <a:gd name="connsiteY4" fmla="*/ 255897 h 361950"/>
              <a:gd name="connsiteX5" fmla="*/ 220359 w 361950"/>
              <a:gd name="connsiteY5" fmla="*/ 255779 h 361950"/>
              <a:gd name="connsiteX6" fmla="*/ 220476 w 361950"/>
              <a:gd name="connsiteY6" fmla="*/ 249045 h 361950"/>
              <a:gd name="connsiteX7" fmla="*/ 283703 w 361950"/>
              <a:gd name="connsiteY7" fmla="*/ 185818 h 361950"/>
              <a:gd name="connsiteX8" fmla="*/ 283717 w 361950"/>
              <a:gd name="connsiteY8" fmla="*/ 185785 h 361950"/>
              <a:gd name="connsiteX9" fmla="*/ 283670 w 361950"/>
              <a:gd name="connsiteY9" fmla="*/ 185737 h 361950"/>
              <a:gd name="connsiteX10" fmla="*/ 63504 w 361950"/>
              <a:gd name="connsiteY10" fmla="*/ 185737 h 361950"/>
              <a:gd name="connsiteX11" fmla="*/ 58741 w 361950"/>
              <a:gd name="connsiteY11" fmla="*/ 180975 h 361950"/>
              <a:gd name="connsiteX12" fmla="*/ 63504 w 361950"/>
              <a:gd name="connsiteY12" fmla="*/ 176212 h 361950"/>
              <a:gd name="connsiteX13" fmla="*/ 283670 w 361950"/>
              <a:gd name="connsiteY13" fmla="*/ 176212 h 361950"/>
              <a:gd name="connsiteX14" fmla="*/ 283703 w 361950"/>
              <a:gd name="connsiteY14" fmla="*/ 176131 h 361950"/>
              <a:gd name="connsiteX15" fmla="*/ 220476 w 361950"/>
              <a:gd name="connsiteY15" fmla="*/ 112904 h 361950"/>
              <a:gd name="connsiteX16" fmla="*/ 220476 w 361950"/>
              <a:gd name="connsiteY16" fmla="*/ 106287 h 361950"/>
              <a:gd name="connsiteX17" fmla="*/ 227210 w 361950"/>
              <a:gd name="connsiteY17" fmla="*/ 106170 h 361950"/>
              <a:gd name="connsiteX18" fmla="*/ 180975 w 361950"/>
              <a:gd name="connsiteY18" fmla="*/ 9525 h 361950"/>
              <a:gd name="connsiteX19" fmla="*/ 9525 w 361950"/>
              <a:gd name="connsiteY19" fmla="*/ 180975 h 361950"/>
              <a:gd name="connsiteX20" fmla="*/ 180975 w 361950"/>
              <a:gd name="connsiteY20" fmla="*/ 352425 h 361950"/>
              <a:gd name="connsiteX21" fmla="*/ 352425 w 361950"/>
              <a:gd name="connsiteY21" fmla="*/ 180975 h 361950"/>
              <a:gd name="connsiteX22" fmla="*/ 180975 w 361950"/>
              <a:gd name="connsiteY22" fmla="*/ 9525 h 361950"/>
              <a:gd name="connsiteX23" fmla="*/ 180975 w 361950"/>
              <a:gd name="connsiteY23" fmla="*/ 0 h 361950"/>
              <a:gd name="connsiteX24" fmla="*/ 361950 w 361950"/>
              <a:gd name="connsiteY24" fmla="*/ 180975 h 361950"/>
              <a:gd name="connsiteX25" fmla="*/ 180975 w 361950"/>
              <a:gd name="connsiteY25" fmla="*/ 361950 h 361950"/>
              <a:gd name="connsiteX26" fmla="*/ 0 w 361950"/>
              <a:gd name="connsiteY26" fmla="*/ 180975 h 361950"/>
              <a:gd name="connsiteX27" fmla="*/ 180975 w 361950"/>
              <a:gd name="connsiteY27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1950" h="361950">
                <a:moveTo>
                  <a:pt x="227210" y="106170"/>
                </a:moveTo>
                <a:lnTo>
                  <a:pt x="298648" y="177608"/>
                </a:lnTo>
                <a:cubicBezTo>
                  <a:pt x="300507" y="179467"/>
                  <a:pt x="300507" y="182482"/>
                  <a:pt x="298648" y="184342"/>
                </a:cubicBezTo>
                <a:lnTo>
                  <a:pt x="227210" y="255779"/>
                </a:lnTo>
                <a:cubicBezTo>
                  <a:pt x="227172" y="255819"/>
                  <a:pt x="227133" y="255858"/>
                  <a:pt x="227093" y="255897"/>
                </a:cubicBezTo>
                <a:cubicBezTo>
                  <a:pt x="225202" y="257724"/>
                  <a:pt x="222186" y="257672"/>
                  <a:pt x="220359" y="255779"/>
                </a:cubicBezTo>
                <a:cubicBezTo>
                  <a:pt x="218532" y="253887"/>
                  <a:pt x="218584" y="250873"/>
                  <a:pt x="220476" y="249045"/>
                </a:cubicBezTo>
                <a:lnTo>
                  <a:pt x="283703" y="185818"/>
                </a:lnTo>
                <a:cubicBezTo>
                  <a:pt x="283712" y="185810"/>
                  <a:pt x="283717" y="185798"/>
                  <a:pt x="283717" y="185785"/>
                </a:cubicBezTo>
                <a:cubicBezTo>
                  <a:pt x="283717" y="185759"/>
                  <a:pt x="283696" y="185738"/>
                  <a:pt x="283670" y="185737"/>
                </a:cubicBezTo>
                <a:lnTo>
                  <a:pt x="63504" y="185737"/>
                </a:lnTo>
                <a:cubicBezTo>
                  <a:pt x="60873" y="185737"/>
                  <a:pt x="58741" y="183605"/>
                  <a:pt x="58741" y="180975"/>
                </a:cubicBezTo>
                <a:cubicBezTo>
                  <a:pt x="58741" y="178344"/>
                  <a:pt x="60873" y="176212"/>
                  <a:pt x="63504" y="176212"/>
                </a:cubicBezTo>
                <a:lnTo>
                  <a:pt x="283670" y="176212"/>
                </a:lnTo>
                <a:cubicBezTo>
                  <a:pt x="283732" y="176212"/>
                  <a:pt x="283746" y="176174"/>
                  <a:pt x="283703" y="176131"/>
                </a:cubicBezTo>
                <a:lnTo>
                  <a:pt x="220476" y="112904"/>
                </a:lnTo>
                <a:cubicBezTo>
                  <a:pt x="218694" y="111059"/>
                  <a:pt x="218694" y="108133"/>
                  <a:pt x="220476" y="106287"/>
                </a:cubicBezTo>
                <a:cubicBezTo>
                  <a:pt x="222304" y="104395"/>
                  <a:pt x="225318" y="104342"/>
                  <a:pt x="227210" y="106170"/>
                </a:cubicBezTo>
                <a:close/>
                <a:moveTo>
                  <a:pt x="180975" y="9525"/>
                </a:moveTo>
                <a:cubicBezTo>
                  <a:pt x="86327" y="9624"/>
                  <a:pt x="9624" y="86327"/>
                  <a:pt x="9525" y="180975"/>
                </a:cubicBezTo>
                <a:cubicBezTo>
                  <a:pt x="9525" y="275664"/>
                  <a:pt x="86286" y="352425"/>
                  <a:pt x="180975" y="352425"/>
                </a:cubicBezTo>
                <a:cubicBezTo>
                  <a:pt x="275664" y="352425"/>
                  <a:pt x="352425" y="275664"/>
                  <a:pt x="352425" y="180975"/>
                </a:cubicBezTo>
                <a:cubicBezTo>
                  <a:pt x="352425" y="86285"/>
                  <a:pt x="275664" y="9525"/>
                  <a:pt x="180975" y="9525"/>
                </a:cubicBezTo>
                <a:close/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6" y="361950"/>
                  <a:pt x="0" y="280925"/>
                  <a:pt x="0" y="180975"/>
                </a:cubicBezTo>
                <a:cubicBezTo>
                  <a:pt x="0" y="81025"/>
                  <a:pt x="81026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41" name="Freeform: Shape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2F59E6-7BF2-2D6E-A761-C46E73A05822}"/>
              </a:ext>
            </a:extLst>
          </p:cNvPr>
          <p:cNvSpPr/>
          <p:nvPr/>
        </p:nvSpPr>
        <p:spPr>
          <a:xfrm flipH="1">
            <a:off x="6042024" y="4928595"/>
            <a:ext cx="361950" cy="361950"/>
          </a:xfrm>
          <a:custGeom>
            <a:avLst/>
            <a:gdLst>
              <a:gd name="connsiteX0" fmla="*/ 227209 w 361950"/>
              <a:gd name="connsiteY0" fmla="*/ 106170 h 361950"/>
              <a:gd name="connsiteX1" fmla="*/ 220475 w 361950"/>
              <a:gd name="connsiteY1" fmla="*/ 106287 h 361950"/>
              <a:gd name="connsiteX2" fmla="*/ 220475 w 361950"/>
              <a:gd name="connsiteY2" fmla="*/ 112904 h 361950"/>
              <a:gd name="connsiteX3" fmla="*/ 283702 w 361950"/>
              <a:gd name="connsiteY3" fmla="*/ 176131 h 361950"/>
              <a:gd name="connsiteX4" fmla="*/ 283669 w 361950"/>
              <a:gd name="connsiteY4" fmla="*/ 176212 h 361950"/>
              <a:gd name="connsiteX5" fmla="*/ 63503 w 361950"/>
              <a:gd name="connsiteY5" fmla="*/ 176212 h 361950"/>
              <a:gd name="connsiteX6" fmla="*/ 58740 w 361950"/>
              <a:gd name="connsiteY6" fmla="*/ 180975 h 361950"/>
              <a:gd name="connsiteX7" fmla="*/ 63503 w 361950"/>
              <a:gd name="connsiteY7" fmla="*/ 185737 h 361950"/>
              <a:gd name="connsiteX8" fmla="*/ 283669 w 361950"/>
              <a:gd name="connsiteY8" fmla="*/ 185737 h 361950"/>
              <a:gd name="connsiteX9" fmla="*/ 283716 w 361950"/>
              <a:gd name="connsiteY9" fmla="*/ 185785 h 361950"/>
              <a:gd name="connsiteX10" fmla="*/ 283702 w 361950"/>
              <a:gd name="connsiteY10" fmla="*/ 185818 h 361950"/>
              <a:gd name="connsiteX11" fmla="*/ 220475 w 361950"/>
              <a:gd name="connsiteY11" fmla="*/ 249045 h 361950"/>
              <a:gd name="connsiteX12" fmla="*/ 220358 w 361950"/>
              <a:gd name="connsiteY12" fmla="*/ 255779 h 361950"/>
              <a:gd name="connsiteX13" fmla="*/ 227092 w 361950"/>
              <a:gd name="connsiteY13" fmla="*/ 255897 h 361950"/>
              <a:gd name="connsiteX14" fmla="*/ 227209 w 361950"/>
              <a:gd name="connsiteY14" fmla="*/ 255779 h 361950"/>
              <a:gd name="connsiteX15" fmla="*/ 298647 w 361950"/>
              <a:gd name="connsiteY15" fmla="*/ 184342 h 361950"/>
              <a:gd name="connsiteX16" fmla="*/ 298647 w 361950"/>
              <a:gd name="connsiteY16" fmla="*/ 177608 h 361950"/>
              <a:gd name="connsiteX17" fmla="*/ 180975 w 361950"/>
              <a:gd name="connsiteY17" fmla="*/ 9525 h 361950"/>
              <a:gd name="connsiteX18" fmla="*/ 352425 w 361950"/>
              <a:gd name="connsiteY18" fmla="*/ 180975 h 361950"/>
              <a:gd name="connsiteX19" fmla="*/ 180975 w 361950"/>
              <a:gd name="connsiteY19" fmla="*/ 352425 h 361950"/>
              <a:gd name="connsiteX20" fmla="*/ 9525 w 361950"/>
              <a:gd name="connsiteY20" fmla="*/ 180975 h 361950"/>
              <a:gd name="connsiteX21" fmla="*/ 180975 w 361950"/>
              <a:gd name="connsiteY21" fmla="*/ 9525 h 361950"/>
              <a:gd name="connsiteX22" fmla="*/ 180975 w 361950"/>
              <a:gd name="connsiteY22" fmla="*/ 0 h 361950"/>
              <a:gd name="connsiteX23" fmla="*/ 0 w 361950"/>
              <a:gd name="connsiteY23" fmla="*/ 180975 h 361950"/>
              <a:gd name="connsiteX24" fmla="*/ 180975 w 361950"/>
              <a:gd name="connsiteY24" fmla="*/ 361950 h 361950"/>
              <a:gd name="connsiteX25" fmla="*/ 361950 w 361950"/>
              <a:gd name="connsiteY25" fmla="*/ 180975 h 361950"/>
              <a:gd name="connsiteX26" fmla="*/ 180975 w 361950"/>
              <a:gd name="connsiteY26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950" h="361950">
                <a:moveTo>
                  <a:pt x="227209" y="106170"/>
                </a:moveTo>
                <a:cubicBezTo>
                  <a:pt x="225317" y="104342"/>
                  <a:pt x="222303" y="104395"/>
                  <a:pt x="220475" y="106287"/>
                </a:cubicBezTo>
                <a:cubicBezTo>
                  <a:pt x="218693" y="108133"/>
                  <a:pt x="218693" y="111059"/>
                  <a:pt x="220475" y="112904"/>
                </a:cubicBezTo>
                <a:lnTo>
                  <a:pt x="283702" y="176131"/>
                </a:lnTo>
                <a:cubicBezTo>
                  <a:pt x="283745" y="176174"/>
                  <a:pt x="283731" y="176212"/>
                  <a:pt x="283669" y="176212"/>
                </a:cubicBezTo>
                <a:lnTo>
                  <a:pt x="63503" y="176212"/>
                </a:lnTo>
                <a:cubicBezTo>
                  <a:pt x="60872" y="176212"/>
                  <a:pt x="58740" y="178344"/>
                  <a:pt x="58740" y="180975"/>
                </a:cubicBezTo>
                <a:cubicBezTo>
                  <a:pt x="58740" y="183605"/>
                  <a:pt x="60872" y="185737"/>
                  <a:pt x="63503" y="185737"/>
                </a:cubicBezTo>
                <a:lnTo>
                  <a:pt x="283669" y="185737"/>
                </a:lnTo>
                <a:cubicBezTo>
                  <a:pt x="283695" y="185738"/>
                  <a:pt x="283716" y="185759"/>
                  <a:pt x="283716" y="185785"/>
                </a:cubicBezTo>
                <a:cubicBezTo>
                  <a:pt x="283716" y="185798"/>
                  <a:pt x="283711" y="185810"/>
                  <a:pt x="283702" y="185818"/>
                </a:cubicBezTo>
                <a:lnTo>
                  <a:pt x="220475" y="249045"/>
                </a:lnTo>
                <a:cubicBezTo>
                  <a:pt x="218583" y="250873"/>
                  <a:pt x="218531" y="253887"/>
                  <a:pt x="220358" y="255779"/>
                </a:cubicBezTo>
                <a:cubicBezTo>
                  <a:pt x="222185" y="257672"/>
                  <a:pt x="225201" y="257724"/>
                  <a:pt x="227092" y="255897"/>
                </a:cubicBezTo>
                <a:cubicBezTo>
                  <a:pt x="227132" y="255858"/>
                  <a:pt x="227171" y="255819"/>
                  <a:pt x="227209" y="255779"/>
                </a:cubicBezTo>
                <a:lnTo>
                  <a:pt x="298647" y="184342"/>
                </a:lnTo>
                <a:cubicBezTo>
                  <a:pt x="300506" y="182482"/>
                  <a:pt x="300506" y="179467"/>
                  <a:pt x="298647" y="177608"/>
                </a:cubicBezTo>
                <a:close/>
                <a:moveTo>
                  <a:pt x="180975" y="9525"/>
                </a:moveTo>
                <a:cubicBezTo>
                  <a:pt x="275664" y="9525"/>
                  <a:pt x="352425" y="86285"/>
                  <a:pt x="352425" y="180975"/>
                </a:cubicBezTo>
                <a:cubicBezTo>
                  <a:pt x="352425" y="275664"/>
                  <a:pt x="275664" y="352425"/>
                  <a:pt x="180975" y="352425"/>
                </a:cubicBezTo>
                <a:cubicBezTo>
                  <a:pt x="86286" y="352425"/>
                  <a:pt x="9525" y="275664"/>
                  <a:pt x="9525" y="180975"/>
                </a:cubicBezTo>
                <a:cubicBezTo>
                  <a:pt x="9624" y="86327"/>
                  <a:pt x="86327" y="9624"/>
                  <a:pt x="180975" y="9525"/>
                </a:cubicBezTo>
                <a:close/>
                <a:moveTo>
                  <a:pt x="180975" y="0"/>
                </a:moveTo>
                <a:cubicBezTo>
                  <a:pt x="81026" y="0"/>
                  <a:pt x="0" y="81025"/>
                  <a:pt x="0" y="180975"/>
                </a:cubicBezTo>
                <a:cubicBezTo>
                  <a:pt x="0" y="280925"/>
                  <a:pt x="81026" y="361950"/>
                  <a:pt x="180975" y="361950"/>
                </a:cubicBezTo>
                <a:cubicBezTo>
                  <a:pt x="280925" y="361950"/>
                  <a:pt x="361950" y="280925"/>
                  <a:pt x="361950" y="180975"/>
                </a:cubicBezTo>
                <a:cubicBezTo>
                  <a:pt x="361950" y="81025"/>
                  <a:pt x="280925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FA31B6-89F3-8B0D-AE06-04D378404828}"/>
              </a:ext>
            </a:extLst>
          </p:cNvPr>
          <p:cNvCxnSpPr>
            <a:cxnSpLocks/>
            <a:endCxn id="46" idx="4"/>
          </p:cNvCxnSpPr>
          <p:nvPr/>
        </p:nvCxnSpPr>
        <p:spPr>
          <a:xfrm>
            <a:off x="660400" y="874215"/>
            <a:ext cx="0" cy="3927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hlinkClick r:id="rId7" action="ppaction://hlinksldjump"/>
            <a:extLst>
              <a:ext uri="{FF2B5EF4-FFF2-40B4-BE49-F238E27FC236}">
                <a16:creationId xmlns:a16="http://schemas.microsoft.com/office/drawing/2014/main" id="{76CC5E06-0E22-68A4-1004-B45ABC34D379}"/>
              </a:ext>
            </a:extLst>
          </p:cNvPr>
          <p:cNvSpPr/>
          <p:nvPr/>
        </p:nvSpPr>
        <p:spPr>
          <a:xfrm>
            <a:off x="571500" y="772615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Oval 43">
            <a:hlinkClick r:id="rId8" action="ppaction://hlinksldjump"/>
            <a:extLst>
              <a:ext uri="{FF2B5EF4-FFF2-40B4-BE49-F238E27FC236}">
                <a16:creationId xmlns:a16="http://schemas.microsoft.com/office/drawing/2014/main" id="{1AE855EC-2631-392A-6825-F27F3F1C3C39}"/>
              </a:ext>
            </a:extLst>
          </p:cNvPr>
          <p:cNvSpPr/>
          <p:nvPr/>
        </p:nvSpPr>
        <p:spPr>
          <a:xfrm>
            <a:off x="571500" y="2056358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hlinkClick r:id="rId9" action="ppaction://hlinksldjump"/>
            <a:extLst>
              <a:ext uri="{FF2B5EF4-FFF2-40B4-BE49-F238E27FC236}">
                <a16:creationId xmlns:a16="http://schemas.microsoft.com/office/drawing/2014/main" id="{B06FD7E7-FA23-F8E9-B39F-F7AE2723083A}"/>
              </a:ext>
            </a:extLst>
          </p:cNvPr>
          <p:cNvSpPr/>
          <p:nvPr/>
        </p:nvSpPr>
        <p:spPr>
          <a:xfrm>
            <a:off x="482601" y="3251202"/>
            <a:ext cx="355598" cy="355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Oval 45">
            <a:hlinkClick r:id="rId10" action="ppaction://hlinksldjump"/>
            <a:extLst>
              <a:ext uri="{FF2B5EF4-FFF2-40B4-BE49-F238E27FC236}">
                <a16:creationId xmlns:a16="http://schemas.microsoft.com/office/drawing/2014/main" id="{B3903564-A6DF-BD9D-92F0-21C4223043BB}"/>
              </a:ext>
            </a:extLst>
          </p:cNvPr>
          <p:cNvSpPr/>
          <p:nvPr/>
        </p:nvSpPr>
        <p:spPr>
          <a:xfrm>
            <a:off x="571500" y="4623844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5DE3D2-B302-4B63-4A4E-C0D99F73ECE0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Apple watch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DFEB8-1ECC-4EB3-E3F5-03ADCEE1F391}"/>
              </a:ext>
            </a:extLst>
          </p:cNvPr>
          <p:cNvSpPr txBox="1"/>
          <p:nvPr/>
        </p:nvSpPr>
        <p:spPr>
          <a:xfrm>
            <a:off x="1320799" y="2506267"/>
            <a:ext cx="3471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Stylish and comfortable design.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Tracks your health and fitness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Displays notifications and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Makes and receives calls.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Plays music and podcasts.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Integrates seamlessly with other Apple devices.</a:t>
            </a:r>
          </a:p>
        </p:txBody>
      </p:sp>
    </p:spTree>
    <p:extLst>
      <p:ext uri="{BB962C8B-B14F-4D97-AF65-F5344CB8AC3E}">
        <p14:creationId xmlns:p14="http://schemas.microsoft.com/office/powerpoint/2010/main" val="80830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7C44A-2533-C09D-223D-63FA2438BA63}"/>
              </a:ext>
            </a:extLst>
          </p:cNvPr>
          <p:cNvSpPr/>
          <p:nvPr/>
        </p:nvSpPr>
        <p:spPr>
          <a:xfrm>
            <a:off x="0" y="-1403927"/>
            <a:ext cx="12192000" cy="8261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C342B7-D2FE-F33F-1114-6287D62755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D232FA-B0F4-94DA-AC12-60E993B5ACF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" b="8550"/>
          <a:stretch>
            <a:fillRect/>
          </a:stretch>
        </p:blipFill>
        <p:spPr>
          <a:noFill/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EA39995-4E59-2A5D-F62C-729C17BDEF1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B6861D4-D401-6DD7-C784-2C68A92BF3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5" r="10895"/>
          <a:stretch>
            <a:fillRect/>
          </a:stretch>
        </p:blipFill>
        <p:spPr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C5F75-1678-94AF-6717-1C86A5367834}"/>
              </a:ext>
            </a:extLst>
          </p:cNvPr>
          <p:cNvSpPr txBox="1"/>
          <p:nvPr/>
        </p:nvSpPr>
        <p:spPr>
          <a:xfrm>
            <a:off x="6245187" y="4147479"/>
            <a:ext cx="197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AirPods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678F4-F087-9AAD-DC56-0E13BEEC4B28}"/>
              </a:ext>
            </a:extLst>
          </p:cNvPr>
          <p:cNvSpPr txBox="1"/>
          <p:nvPr/>
        </p:nvSpPr>
        <p:spPr>
          <a:xfrm>
            <a:off x="8939805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iPhone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80DF0-E5D1-6ACC-895F-5AFF97F57FA5}"/>
              </a:ext>
            </a:extLst>
          </p:cNvPr>
          <p:cNvSpPr txBox="1"/>
          <p:nvPr/>
        </p:nvSpPr>
        <p:spPr>
          <a:xfrm>
            <a:off x="11055043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MacBook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EC6550-DA16-42CB-7910-F0EDD3BD5435}"/>
              </a:ext>
            </a:extLst>
          </p:cNvPr>
          <p:cNvSpPr txBox="1"/>
          <p:nvPr/>
        </p:nvSpPr>
        <p:spPr>
          <a:xfrm>
            <a:off x="13170281" y="3530030"/>
            <a:ext cx="180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Poppins ExtraBold" panose="00000900000000000000" pitchFamily="2" charset="0"/>
              </a:rPr>
              <a:t>Apple Watch</a:t>
            </a:r>
          </a:p>
        </p:txBody>
      </p:sp>
      <p:sp>
        <p:nvSpPr>
          <p:cNvPr id="40" name="Freeform: Shape 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F24EE4-5258-22CF-68F9-D66D10D1F75C}"/>
              </a:ext>
            </a:extLst>
          </p:cNvPr>
          <p:cNvSpPr/>
          <p:nvPr/>
        </p:nvSpPr>
        <p:spPr>
          <a:xfrm>
            <a:off x="6674691" y="4928595"/>
            <a:ext cx="361950" cy="361950"/>
          </a:xfrm>
          <a:custGeom>
            <a:avLst/>
            <a:gdLst>
              <a:gd name="connsiteX0" fmla="*/ 227210 w 361950"/>
              <a:gd name="connsiteY0" fmla="*/ 106170 h 361950"/>
              <a:gd name="connsiteX1" fmla="*/ 298648 w 361950"/>
              <a:gd name="connsiteY1" fmla="*/ 177608 h 361950"/>
              <a:gd name="connsiteX2" fmla="*/ 298648 w 361950"/>
              <a:gd name="connsiteY2" fmla="*/ 184342 h 361950"/>
              <a:gd name="connsiteX3" fmla="*/ 227210 w 361950"/>
              <a:gd name="connsiteY3" fmla="*/ 255779 h 361950"/>
              <a:gd name="connsiteX4" fmla="*/ 227093 w 361950"/>
              <a:gd name="connsiteY4" fmla="*/ 255897 h 361950"/>
              <a:gd name="connsiteX5" fmla="*/ 220359 w 361950"/>
              <a:gd name="connsiteY5" fmla="*/ 255779 h 361950"/>
              <a:gd name="connsiteX6" fmla="*/ 220476 w 361950"/>
              <a:gd name="connsiteY6" fmla="*/ 249045 h 361950"/>
              <a:gd name="connsiteX7" fmla="*/ 283703 w 361950"/>
              <a:gd name="connsiteY7" fmla="*/ 185818 h 361950"/>
              <a:gd name="connsiteX8" fmla="*/ 283717 w 361950"/>
              <a:gd name="connsiteY8" fmla="*/ 185785 h 361950"/>
              <a:gd name="connsiteX9" fmla="*/ 283670 w 361950"/>
              <a:gd name="connsiteY9" fmla="*/ 185737 h 361950"/>
              <a:gd name="connsiteX10" fmla="*/ 63504 w 361950"/>
              <a:gd name="connsiteY10" fmla="*/ 185737 h 361950"/>
              <a:gd name="connsiteX11" fmla="*/ 58741 w 361950"/>
              <a:gd name="connsiteY11" fmla="*/ 180975 h 361950"/>
              <a:gd name="connsiteX12" fmla="*/ 63504 w 361950"/>
              <a:gd name="connsiteY12" fmla="*/ 176212 h 361950"/>
              <a:gd name="connsiteX13" fmla="*/ 283670 w 361950"/>
              <a:gd name="connsiteY13" fmla="*/ 176212 h 361950"/>
              <a:gd name="connsiteX14" fmla="*/ 283703 w 361950"/>
              <a:gd name="connsiteY14" fmla="*/ 176131 h 361950"/>
              <a:gd name="connsiteX15" fmla="*/ 220476 w 361950"/>
              <a:gd name="connsiteY15" fmla="*/ 112904 h 361950"/>
              <a:gd name="connsiteX16" fmla="*/ 220476 w 361950"/>
              <a:gd name="connsiteY16" fmla="*/ 106287 h 361950"/>
              <a:gd name="connsiteX17" fmla="*/ 227210 w 361950"/>
              <a:gd name="connsiteY17" fmla="*/ 106170 h 361950"/>
              <a:gd name="connsiteX18" fmla="*/ 180975 w 361950"/>
              <a:gd name="connsiteY18" fmla="*/ 9525 h 361950"/>
              <a:gd name="connsiteX19" fmla="*/ 9525 w 361950"/>
              <a:gd name="connsiteY19" fmla="*/ 180975 h 361950"/>
              <a:gd name="connsiteX20" fmla="*/ 180975 w 361950"/>
              <a:gd name="connsiteY20" fmla="*/ 352425 h 361950"/>
              <a:gd name="connsiteX21" fmla="*/ 352425 w 361950"/>
              <a:gd name="connsiteY21" fmla="*/ 180975 h 361950"/>
              <a:gd name="connsiteX22" fmla="*/ 180975 w 361950"/>
              <a:gd name="connsiteY22" fmla="*/ 9525 h 361950"/>
              <a:gd name="connsiteX23" fmla="*/ 180975 w 361950"/>
              <a:gd name="connsiteY23" fmla="*/ 0 h 361950"/>
              <a:gd name="connsiteX24" fmla="*/ 361950 w 361950"/>
              <a:gd name="connsiteY24" fmla="*/ 180975 h 361950"/>
              <a:gd name="connsiteX25" fmla="*/ 180975 w 361950"/>
              <a:gd name="connsiteY25" fmla="*/ 361950 h 361950"/>
              <a:gd name="connsiteX26" fmla="*/ 0 w 361950"/>
              <a:gd name="connsiteY26" fmla="*/ 180975 h 361950"/>
              <a:gd name="connsiteX27" fmla="*/ 180975 w 361950"/>
              <a:gd name="connsiteY27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1950" h="361950">
                <a:moveTo>
                  <a:pt x="227210" y="106170"/>
                </a:moveTo>
                <a:lnTo>
                  <a:pt x="298648" y="177608"/>
                </a:lnTo>
                <a:cubicBezTo>
                  <a:pt x="300507" y="179467"/>
                  <a:pt x="300507" y="182482"/>
                  <a:pt x="298648" y="184342"/>
                </a:cubicBezTo>
                <a:lnTo>
                  <a:pt x="227210" y="255779"/>
                </a:lnTo>
                <a:cubicBezTo>
                  <a:pt x="227172" y="255819"/>
                  <a:pt x="227133" y="255858"/>
                  <a:pt x="227093" y="255897"/>
                </a:cubicBezTo>
                <a:cubicBezTo>
                  <a:pt x="225202" y="257724"/>
                  <a:pt x="222186" y="257672"/>
                  <a:pt x="220359" y="255779"/>
                </a:cubicBezTo>
                <a:cubicBezTo>
                  <a:pt x="218532" y="253887"/>
                  <a:pt x="218584" y="250873"/>
                  <a:pt x="220476" y="249045"/>
                </a:cubicBezTo>
                <a:lnTo>
                  <a:pt x="283703" y="185818"/>
                </a:lnTo>
                <a:cubicBezTo>
                  <a:pt x="283712" y="185810"/>
                  <a:pt x="283717" y="185798"/>
                  <a:pt x="283717" y="185785"/>
                </a:cubicBezTo>
                <a:cubicBezTo>
                  <a:pt x="283717" y="185759"/>
                  <a:pt x="283696" y="185738"/>
                  <a:pt x="283670" y="185737"/>
                </a:cubicBezTo>
                <a:lnTo>
                  <a:pt x="63504" y="185737"/>
                </a:lnTo>
                <a:cubicBezTo>
                  <a:pt x="60873" y="185737"/>
                  <a:pt x="58741" y="183605"/>
                  <a:pt x="58741" y="180975"/>
                </a:cubicBezTo>
                <a:cubicBezTo>
                  <a:pt x="58741" y="178344"/>
                  <a:pt x="60873" y="176212"/>
                  <a:pt x="63504" y="176212"/>
                </a:cubicBezTo>
                <a:lnTo>
                  <a:pt x="283670" y="176212"/>
                </a:lnTo>
                <a:cubicBezTo>
                  <a:pt x="283732" y="176212"/>
                  <a:pt x="283746" y="176174"/>
                  <a:pt x="283703" y="176131"/>
                </a:cubicBezTo>
                <a:lnTo>
                  <a:pt x="220476" y="112904"/>
                </a:lnTo>
                <a:cubicBezTo>
                  <a:pt x="218694" y="111059"/>
                  <a:pt x="218694" y="108133"/>
                  <a:pt x="220476" y="106287"/>
                </a:cubicBezTo>
                <a:cubicBezTo>
                  <a:pt x="222304" y="104395"/>
                  <a:pt x="225318" y="104342"/>
                  <a:pt x="227210" y="106170"/>
                </a:cubicBezTo>
                <a:close/>
                <a:moveTo>
                  <a:pt x="180975" y="9525"/>
                </a:moveTo>
                <a:cubicBezTo>
                  <a:pt x="86327" y="9624"/>
                  <a:pt x="9624" y="86327"/>
                  <a:pt x="9525" y="180975"/>
                </a:cubicBezTo>
                <a:cubicBezTo>
                  <a:pt x="9525" y="275664"/>
                  <a:pt x="86286" y="352425"/>
                  <a:pt x="180975" y="352425"/>
                </a:cubicBezTo>
                <a:cubicBezTo>
                  <a:pt x="275664" y="352425"/>
                  <a:pt x="352425" y="275664"/>
                  <a:pt x="352425" y="180975"/>
                </a:cubicBezTo>
                <a:cubicBezTo>
                  <a:pt x="352425" y="86285"/>
                  <a:pt x="275664" y="9525"/>
                  <a:pt x="180975" y="9525"/>
                </a:cubicBezTo>
                <a:close/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6" y="361950"/>
                  <a:pt x="0" y="280925"/>
                  <a:pt x="0" y="180975"/>
                </a:cubicBezTo>
                <a:cubicBezTo>
                  <a:pt x="0" y="81025"/>
                  <a:pt x="81026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41" name="Freeform: Shape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52B2D2-8CBC-DBC5-BCE5-F75EB0E70055}"/>
              </a:ext>
            </a:extLst>
          </p:cNvPr>
          <p:cNvSpPr/>
          <p:nvPr/>
        </p:nvSpPr>
        <p:spPr>
          <a:xfrm flipH="1">
            <a:off x="6042024" y="4928595"/>
            <a:ext cx="361950" cy="361950"/>
          </a:xfrm>
          <a:custGeom>
            <a:avLst/>
            <a:gdLst>
              <a:gd name="connsiteX0" fmla="*/ 227209 w 361950"/>
              <a:gd name="connsiteY0" fmla="*/ 106170 h 361950"/>
              <a:gd name="connsiteX1" fmla="*/ 220475 w 361950"/>
              <a:gd name="connsiteY1" fmla="*/ 106287 h 361950"/>
              <a:gd name="connsiteX2" fmla="*/ 220475 w 361950"/>
              <a:gd name="connsiteY2" fmla="*/ 112904 h 361950"/>
              <a:gd name="connsiteX3" fmla="*/ 283702 w 361950"/>
              <a:gd name="connsiteY3" fmla="*/ 176131 h 361950"/>
              <a:gd name="connsiteX4" fmla="*/ 283669 w 361950"/>
              <a:gd name="connsiteY4" fmla="*/ 176212 h 361950"/>
              <a:gd name="connsiteX5" fmla="*/ 63503 w 361950"/>
              <a:gd name="connsiteY5" fmla="*/ 176212 h 361950"/>
              <a:gd name="connsiteX6" fmla="*/ 58740 w 361950"/>
              <a:gd name="connsiteY6" fmla="*/ 180975 h 361950"/>
              <a:gd name="connsiteX7" fmla="*/ 63503 w 361950"/>
              <a:gd name="connsiteY7" fmla="*/ 185737 h 361950"/>
              <a:gd name="connsiteX8" fmla="*/ 283669 w 361950"/>
              <a:gd name="connsiteY8" fmla="*/ 185737 h 361950"/>
              <a:gd name="connsiteX9" fmla="*/ 283716 w 361950"/>
              <a:gd name="connsiteY9" fmla="*/ 185785 h 361950"/>
              <a:gd name="connsiteX10" fmla="*/ 283702 w 361950"/>
              <a:gd name="connsiteY10" fmla="*/ 185818 h 361950"/>
              <a:gd name="connsiteX11" fmla="*/ 220475 w 361950"/>
              <a:gd name="connsiteY11" fmla="*/ 249045 h 361950"/>
              <a:gd name="connsiteX12" fmla="*/ 220358 w 361950"/>
              <a:gd name="connsiteY12" fmla="*/ 255779 h 361950"/>
              <a:gd name="connsiteX13" fmla="*/ 227092 w 361950"/>
              <a:gd name="connsiteY13" fmla="*/ 255897 h 361950"/>
              <a:gd name="connsiteX14" fmla="*/ 227209 w 361950"/>
              <a:gd name="connsiteY14" fmla="*/ 255779 h 361950"/>
              <a:gd name="connsiteX15" fmla="*/ 298647 w 361950"/>
              <a:gd name="connsiteY15" fmla="*/ 184342 h 361950"/>
              <a:gd name="connsiteX16" fmla="*/ 298647 w 361950"/>
              <a:gd name="connsiteY16" fmla="*/ 177608 h 361950"/>
              <a:gd name="connsiteX17" fmla="*/ 180975 w 361950"/>
              <a:gd name="connsiteY17" fmla="*/ 9525 h 361950"/>
              <a:gd name="connsiteX18" fmla="*/ 352425 w 361950"/>
              <a:gd name="connsiteY18" fmla="*/ 180975 h 361950"/>
              <a:gd name="connsiteX19" fmla="*/ 180975 w 361950"/>
              <a:gd name="connsiteY19" fmla="*/ 352425 h 361950"/>
              <a:gd name="connsiteX20" fmla="*/ 9525 w 361950"/>
              <a:gd name="connsiteY20" fmla="*/ 180975 h 361950"/>
              <a:gd name="connsiteX21" fmla="*/ 180975 w 361950"/>
              <a:gd name="connsiteY21" fmla="*/ 9525 h 361950"/>
              <a:gd name="connsiteX22" fmla="*/ 180975 w 361950"/>
              <a:gd name="connsiteY22" fmla="*/ 0 h 361950"/>
              <a:gd name="connsiteX23" fmla="*/ 0 w 361950"/>
              <a:gd name="connsiteY23" fmla="*/ 180975 h 361950"/>
              <a:gd name="connsiteX24" fmla="*/ 180975 w 361950"/>
              <a:gd name="connsiteY24" fmla="*/ 361950 h 361950"/>
              <a:gd name="connsiteX25" fmla="*/ 361950 w 361950"/>
              <a:gd name="connsiteY25" fmla="*/ 180975 h 361950"/>
              <a:gd name="connsiteX26" fmla="*/ 180975 w 361950"/>
              <a:gd name="connsiteY26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950" h="361950">
                <a:moveTo>
                  <a:pt x="227209" y="106170"/>
                </a:moveTo>
                <a:cubicBezTo>
                  <a:pt x="225317" y="104342"/>
                  <a:pt x="222303" y="104395"/>
                  <a:pt x="220475" y="106287"/>
                </a:cubicBezTo>
                <a:cubicBezTo>
                  <a:pt x="218693" y="108133"/>
                  <a:pt x="218693" y="111059"/>
                  <a:pt x="220475" y="112904"/>
                </a:cubicBezTo>
                <a:lnTo>
                  <a:pt x="283702" y="176131"/>
                </a:lnTo>
                <a:cubicBezTo>
                  <a:pt x="283745" y="176174"/>
                  <a:pt x="283731" y="176212"/>
                  <a:pt x="283669" y="176212"/>
                </a:cubicBezTo>
                <a:lnTo>
                  <a:pt x="63503" y="176212"/>
                </a:lnTo>
                <a:cubicBezTo>
                  <a:pt x="60872" y="176212"/>
                  <a:pt x="58740" y="178344"/>
                  <a:pt x="58740" y="180975"/>
                </a:cubicBezTo>
                <a:cubicBezTo>
                  <a:pt x="58740" y="183605"/>
                  <a:pt x="60872" y="185737"/>
                  <a:pt x="63503" y="185737"/>
                </a:cubicBezTo>
                <a:lnTo>
                  <a:pt x="283669" y="185737"/>
                </a:lnTo>
                <a:cubicBezTo>
                  <a:pt x="283695" y="185738"/>
                  <a:pt x="283716" y="185759"/>
                  <a:pt x="283716" y="185785"/>
                </a:cubicBezTo>
                <a:cubicBezTo>
                  <a:pt x="283716" y="185798"/>
                  <a:pt x="283711" y="185810"/>
                  <a:pt x="283702" y="185818"/>
                </a:cubicBezTo>
                <a:lnTo>
                  <a:pt x="220475" y="249045"/>
                </a:lnTo>
                <a:cubicBezTo>
                  <a:pt x="218583" y="250873"/>
                  <a:pt x="218531" y="253887"/>
                  <a:pt x="220358" y="255779"/>
                </a:cubicBezTo>
                <a:cubicBezTo>
                  <a:pt x="222185" y="257672"/>
                  <a:pt x="225201" y="257724"/>
                  <a:pt x="227092" y="255897"/>
                </a:cubicBezTo>
                <a:cubicBezTo>
                  <a:pt x="227132" y="255858"/>
                  <a:pt x="227171" y="255819"/>
                  <a:pt x="227209" y="255779"/>
                </a:cubicBezTo>
                <a:lnTo>
                  <a:pt x="298647" y="184342"/>
                </a:lnTo>
                <a:cubicBezTo>
                  <a:pt x="300506" y="182482"/>
                  <a:pt x="300506" y="179467"/>
                  <a:pt x="298647" y="177608"/>
                </a:cubicBezTo>
                <a:close/>
                <a:moveTo>
                  <a:pt x="180975" y="9525"/>
                </a:moveTo>
                <a:cubicBezTo>
                  <a:pt x="275664" y="9525"/>
                  <a:pt x="352425" y="86285"/>
                  <a:pt x="352425" y="180975"/>
                </a:cubicBezTo>
                <a:cubicBezTo>
                  <a:pt x="352425" y="275664"/>
                  <a:pt x="275664" y="352425"/>
                  <a:pt x="180975" y="352425"/>
                </a:cubicBezTo>
                <a:cubicBezTo>
                  <a:pt x="86286" y="352425"/>
                  <a:pt x="9525" y="275664"/>
                  <a:pt x="9525" y="180975"/>
                </a:cubicBezTo>
                <a:cubicBezTo>
                  <a:pt x="9624" y="86327"/>
                  <a:pt x="86327" y="9624"/>
                  <a:pt x="180975" y="9525"/>
                </a:cubicBezTo>
                <a:close/>
                <a:moveTo>
                  <a:pt x="180975" y="0"/>
                </a:moveTo>
                <a:cubicBezTo>
                  <a:pt x="81026" y="0"/>
                  <a:pt x="0" y="81025"/>
                  <a:pt x="0" y="180975"/>
                </a:cubicBezTo>
                <a:cubicBezTo>
                  <a:pt x="0" y="280925"/>
                  <a:pt x="81026" y="361950"/>
                  <a:pt x="180975" y="361950"/>
                </a:cubicBezTo>
                <a:cubicBezTo>
                  <a:pt x="280925" y="361950"/>
                  <a:pt x="361950" y="280925"/>
                  <a:pt x="361950" y="180975"/>
                </a:cubicBezTo>
                <a:cubicBezTo>
                  <a:pt x="361950" y="81025"/>
                  <a:pt x="280925" y="0"/>
                  <a:pt x="18097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8F3CFE-B61C-196A-EF87-0363A19A6DA5}"/>
              </a:ext>
            </a:extLst>
          </p:cNvPr>
          <p:cNvCxnSpPr>
            <a:cxnSpLocks/>
          </p:cNvCxnSpPr>
          <p:nvPr/>
        </p:nvCxnSpPr>
        <p:spPr>
          <a:xfrm>
            <a:off x="660400" y="874215"/>
            <a:ext cx="0" cy="3897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hlinkClick r:id="rId7" action="ppaction://hlinksldjump"/>
            <a:extLst>
              <a:ext uri="{FF2B5EF4-FFF2-40B4-BE49-F238E27FC236}">
                <a16:creationId xmlns:a16="http://schemas.microsoft.com/office/drawing/2014/main" id="{D17DF177-A2E8-CCED-2A87-95ABEE5B63F0}"/>
              </a:ext>
            </a:extLst>
          </p:cNvPr>
          <p:cNvSpPr/>
          <p:nvPr/>
        </p:nvSpPr>
        <p:spPr>
          <a:xfrm>
            <a:off x="571500" y="772615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Oval 43">
            <a:hlinkClick r:id="rId8" action="ppaction://hlinksldjump"/>
            <a:extLst>
              <a:ext uri="{FF2B5EF4-FFF2-40B4-BE49-F238E27FC236}">
                <a16:creationId xmlns:a16="http://schemas.microsoft.com/office/drawing/2014/main" id="{2DDCB084-038A-DD69-9695-16B476375C16}"/>
              </a:ext>
            </a:extLst>
          </p:cNvPr>
          <p:cNvSpPr/>
          <p:nvPr/>
        </p:nvSpPr>
        <p:spPr>
          <a:xfrm>
            <a:off x="571500" y="2056358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hlinkClick r:id="rId9" action="ppaction://hlinksldjump"/>
            <a:extLst>
              <a:ext uri="{FF2B5EF4-FFF2-40B4-BE49-F238E27FC236}">
                <a16:creationId xmlns:a16="http://schemas.microsoft.com/office/drawing/2014/main" id="{2CAE00B7-3FCC-FC96-07CD-B65F394FFFAD}"/>
              </a:ext>
            </a:extLst>
          </p:cNvPr>
          <p:cNvSpPr/>
          <p:nvPr/>
        </p:nvSpPr>
        <p:spPr>
          <a:xfrm>
            <a:off x="571500" y="3340101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hlinkClick r:id="rId10" action="ppaction://hlinksldjump"/>
            <a:extLst>
              <a:ext uri="{FF2B5EF4-FFF2-40B4-BE49-F238E27FC236}">
                <a16:creationId xmlns:a16="http://schemas.microsoft.com/office/drawing/2014/main" id="{D53EC54C-C7A1-329B-2809-322FD357C57E}"/>
              </a:ext>
            </a:extLst>
          </p:cNvPr>
          <p:cNvSpPr/>
          <p:nvPr/>
        </p:nvSpPr>
        <p:spPr>
          <a:xfrm>
            <a:off x="474134" y="4526478"/>
            <a:ext cx="372532" cy="372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9D1685-8B17-E192-51F6-EDA415D70540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AirPods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04075B-21C9-DA1F-B936-AFEDCB9E81F2}"/>
              </a:ext>
            </a:extLst>
          </p:cNvPr>
          <p:cNvSpPr txBox="1"/>
          <p:nvPr/>
        </p:nvSpPr>
        <p:spPr>
          <a:xfrm>
            <a:off x="1320799" y="2506267"/>
            <a:ext cx="3471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Compact and lightweight design for easy portability.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High-quality sound for music, movies, and calls.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Seamless pairing with Apple devices.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Long battery life with charging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j-lt"/>
                <a:cs typeface="Poppins" panose="00000500000000000000" pitchFamily="2" charset="0"/>
              </a:rPr>
              <a:t>Active Noise Cancellation (on select models) for an immersive listening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87218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704" y="6183312"/>
            <a:ext cx="282889" cy="365125"/>
          </a:xfrm>
        </p:spPr>
        <p:txBody>
          <a:bodyPr/>
          <a:lstStyle/>
          <a:p>
            <a:fld id="{82EE24B5-652C-4DB5-B7C3-B5BBEC1280B1}" type="slidenum">
              <a:rPr lang="en-US" smtClean="0">
                <a:latin typeface="+mj-lt"/>
              </a:rPr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1634746" y="1119306"/>
            <a:ext cx="9662448" cy="5446713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004666" y="674688"/>
            <a:ext cx="9662448" cy="526732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1739798" y="2370138"/>
            <a:ext cx="7818317" cy="34813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As per the online verification from www.wappalyzer.com, web framework used by Apple is Next.js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Next.js is a full-stack React framework (Lightweight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javascript</a:t>
            </a: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) that enables the creation of high-quality web applications with built-in optimizations, data fetching,  server actions, routing, and more.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• Programming language used by Apple is Node.js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3629093" y="1583000"/>
            <a:ext cx="3647563" cy="161245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812" y="1038491"/>
            <a:ext cx="7818318" cy="70482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PLATFORM ON WHICH WRBSITE IS DEVELOPED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75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D6E7B-7C6F-A374-12D5-7E9B8132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A78C9-5885-062D-3D3C-D59AB21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65125"/>
            <a:ext cx="1142047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WEBSITE’S RESONSIVE DESIGN &amp; MOBILE OPTIMIZATION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736FD-2A6E-492D-AFF7-7D08DC9E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4" y="2138362"/>
            <a:ext cx="11658601" cy="3759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Date of Testing: 10/03/2024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Tested Pages: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https://www.apple.com/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https://www.apple.com/mac/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https://www.apple.com/siri/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https://www.apple.com/shop/buy-watch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https://www.apple.com/contact/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Testing Methodology: We used “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BrowserStack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Responsive” to evaluate the responsiveness and mobile optimization of the website. The testing involved entering the URL of each page into the tool and analyzing the results.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bject 13" descr="Beige rectangle">
            <a:extLst>
              <a:ext uri="{FF2B5EF4-FFF2-40B4-BE49-F238E27FC236}">
                <a16:creationId xmlns:a16="http://schemas.microsoft.com/office/drawing/2014/main" id="{299BB254-B94B-CD2A-5E16-9BFE83B79E56}"/>
              </a:ext>
            </a:extLst>
          </p:cNvPr>
          <p:cNvSpPr/>
          <p:nvPr/>
        </p:nvSpPr>
        <p:spPr>
          <a:xfrm>
            <a:off x="314325" y="1667828"/>
            <a:ext cx="4638954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" y="207135"/>
            <a:ext cx="5254665" cy="15254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practices for creating visually appealing &amp; user-friendly website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802022"/>
            <a:ext cx="4505012" cy="575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Quick Loading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46688"/>
            <a:ext cx="576000" cy="576000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256896" y="1843427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A52C149-5C9B-A053-B0C9-1C48CFED61AF}"/>
              </a:ext>
            </a:extLst>
          </p:cNvPr>
          <p:cNvSpPr txBox="1">
            <a:spLocks/>
          </p:cNvSpPr>
          <p:nvPr/>
        </p:nvSpPr>
        <p:spPr>
          <a:xfrm>
            <a:off x="7046601" y="3783076"/>
            <a:ext cx="4505012" cy="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Give Space to Breathe</a:t>
            </a:r>
          </a:p>
        </p:txBody>
      </p:sp>
      <p:pic>
        <p:nvPicPr>
          <p:cNvPr id="25" name="Picture Placeholder 14" descr="Check icon">
            <a:extLst>
              <a:ext uri="{FF2B5EF4-FFF2-40B4-BE49-F238E27FC236}">
                <a16:creationId xmlns:a16="http://schemas.microsoft.com/office/drawing/2014/main" id="{C4CEC20A-7497-14A8-0A50-9156B12C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3727742"/>
            <a:ext cx="576000" cy="576000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323E1CC-C37D-BB58-DADA-1392128EB99F}"/>
              </a:ext>
            </a:extLst>
          </p:cNvPr>
          <p:cNvSpPr txBox="1">
            <a:spLocks/>
          </p:cNvSpPr>
          <p:nvPr/>
        </p:nvSpPr>
        <p:spPr>
          <a:xfrm>
            <a:off x="7046601" y="4412834"/>
            <a:ext cx="4505012" cy="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Make Sure It Works Everywhere</a:t>
            </a:r>
          </a:p>
        </p:txBody>
      </p:sp>
      <p:pic>
        <p:nvPicPr>
          <p:cNvPr id="27" name="Picture Placeholder 14" descr="Check icon">
            <a:extLst>
              <a:ext uri="{FF2B5EF4-FFF2-40B4-BE49-F238E27FC236}">
                <a16:creationId xmlns:a16="http://schemas.microsoft.com/office/drawing/2014/main" id="{C7DDB6A3-9089-04BF-FA69-617477AFB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357500"/>
            <a:ext cx="576000" cy="576000"/>
          </a:xfrm>
          <a:prstGeom prst="rect">
            <a:avLst/>
          </a:prstGeom>
        </p:spPr>
      </p:pic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3E0C224-C924-E219-7621-5FA16BEB66BA}"/>
              </a:ext>
            </a:extLst>
          </p:cNvPr>
          <p:cNvSpPr txBox="1">
            <a:spLocks/>
          </p:cNvSpPr>
          <p:nvPr/>
        </p:nvSpPr>
        <p:spPr>
          <a:xfrm>
            <a:off x="7078515" y="3153318"/>
            <a:ext cx="4505012" cy="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Fun Things to Click</a:t>
            </a:r>
          </a:p>
        </p:txBody>
      </p:sp>
      <p:pic>
        <p:nvPicPr>
          <p:cNvPr id="31" name="Picture Placeholder 14" descr="Check icon">
            <a:extLst>
              <a:ext uri="{FF2B5EF4-FFF2-40B4-BE49-F238E27FC236}">
                <a16:creationId xmlns:a16="http://schemas.microsoft.com/office/drawing/2014/main" id="{B60DE478-32D3-6A23-B1C7-7EB0E5075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3153" y="3097984"/>
            <a:ext cx="576000" cy="576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48DEBBB-43FC-1B3B-C259-372119D94B96}"/>
              </a:ext>
            </a:extLst>
          </p:cNvPr>
          <p:cNvSpPr txBox="1">
            <a:spLocks/>
          </p:cNvSpPr>
          <p:nvPr/>
        </p:nvSpPr>
        <p:spPr>
          <a:xfrm>
            <a:off x="7046601" y="2467770"/>
            <a:ext cx="4505012" cy="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Think Mobile First </a:t>
            </a:r>
          </a:p>
        </p:txBody>
      </p:sp>
      <p:pic>
        <p:nvPicPr>
          <p:cNvPr id="33" name="Picture Placeholder 14" descr="Check icon">
            <a:extLst>
              <a:ext uri="{FF2B5EF4-FFF2-40B4-BE49-F238E27FC236}">
                <a16:creationId xmlns:a16="http://schemas.microsoft.com/office/drawing/2014/main" id="{2561A9C5-A9F6-20E5-9C79-0307F53E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412436"/>
            <a:ext cx="576000" cy="576000"/>
          </a:xfrm>
          <a:prstGeom prst="rect">
            <a:avLst/>
          </a:prstGeom>
        </p:spPr>
      </p:pic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4C4A86F-D0A8-87EE-9176-E3F0C24BFEAD}"/>
              </a:ext>
            </a:extLst>
          </p:cNvPr>
          <p:cNvSpPr txBox="1">
            <a:spLocks/>
          </p:cNvSpPr>
          <p:nvPr/>
        </p:nvSpPr>
        <p:spPr>
          <a:xfrm>
            <a:off x="7046601" y="5045237"/>
            <a:ext cx="4505012" cy="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Help Everyone Use It</a:t>
            </a:r>
          </a:p>
        </p:txBody>
      </p:sp>
      <p:pic>
        <p:nvPicPr>
          <p:cNvPr id="37" name="Picture Placeholder 14" descr="Check icon">
            <a:extLst>
              <a:ext uri="{FF2B5EF4-FFF2-40B4-BE49-F238E27FC236}">
                <a16:creationId xmlns:a16="http://schemas.microsoft.com/office/drawing/2014/main" id="{C7312A72-2AE4-394E-3C17-1EF18D56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98990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6" grpId="0"/>
      <p:bldP spid="30" grpId="0"/>
      <p:bldP spid="32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210</TotalTime>
  <Words>1048</Words>
  <Application>Microsoft Office PowerPoint</Application>
  <PresentationFormat>Widescreen</PresentationFormat>
  <Paragraphs>133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Verdana</vt:lpstr>
      <vt:lpstr>Office Theme</vt:lpstr>
      <vt:lpstr>Crafting compelling web presence</vt:lpstr>
      <vt:lpstr>OVERVIEW</vt:lpstr>
      <vt:lpstr>PowerPoint Presentation</vt:lpstr>
      <vt:lpstr>PowerPoint Presentation</vt:lpstr>
      <vt:lpstr>PowerPoint Presentation</vt:lpstr>
      <vt:lpstr>PowerPoint Presentation</vt:lpstr>
      <vt:lpstr>THE PLATFORM ON WHICH WRBSITE IS DEVELOPED</vt:lpstr>
      <vt:lpstr>WEBSITE’S RESONSIVE DESIGN &amp; MOBILE OPTIMIZATION</vt:lpstr>
      <vt:lpstr>Best practices for creating visually appealing &amp; user-friendly website designs</vt:lpstr>
      <vt:lpstr>Common website design mistakes to avoid</vt:lpstr>
      <vt:lpstr>RECOMMENDATION</vt:lpstr>
      <vt:lpstr>CONCLUSION</vt:lpstr>
      <vt:lpstr>LANDING PAGE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</dc:title>
  <dc:creator>AMRIT VERMA</dc:creator>
  <cp:lastModifiedBy>AMRIT</cp:lastModifiedBy>
  <cp:revision>1</cp:revision>
  <dcterms:created xsi:type="dcterms:W3CDTF">2024-05-18T09:40:23Z</dcterms:created>
  <dcterms:modified xsi:type="dcterms:W3CDTF">2024-05-18T13:10:26Z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