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webextensions/webextension1.xml" ContentType="application/vnd.ms-office.webextension+xml"/>
  <Override PartName="/ppt/webextensions/webextension2.xml" ContentType="application/vnd.ms-office.webextension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8" r:id="rId5"/>
    <p:sldId id="265" r:id="rId6"/>
    <p:sldId id="268" r:id="rId7"/>
    <p:sldId id="272" r:id="rId8"/>
    <p:sldId id="287" r:id="rId9"/>
    <p:sldId id="256" r:id="rId10"/>
    <p:sldId id="300" r:id="rId11"/>
    <p:sldId id="292" r:id="rId12"/>
    <p:sldId id="277" r:id="rId13"/>
    <p:sldId id="299" r:id="rId14"/>
  </p:sldIdLst>
  <p:sldSz cx="12192000" cy="6858000"/>
  <p:notesSz cx="6858000" cy="9144000"/>
  <p:embeddedFontLst>
    <p:embeddedFont>
      <p:font typeface="Arial Rounded MT Bold" panose="020F0704030504030204" pitchFamily="34" charset="0"/>
      <p:regular r:id="rId17"/>
    </p:embeddedFont>
    <p:embeddedFont>
      <p:font typeface="Avenir Next LT Pro" panose="020B0504020202020204" pitchFamily="34" charset="0"/>
      <p:regular r:id="rId18"/>
      <p:bold r:id="rId19"/>
      <p:italic r:id="rId20"/>
      <p:boldItalic r:id="rId21"/>
    </p:embeddedFont>
    <p:embeddedFont>
      <p:font typeface="Speak Pro" panose="020B0504020101020102" pitchFamily="3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60107C-955D-4BD7-A673-8EB214C95299}" v="9" dt="2024-08-30T07:43:50.6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49" autoAdjust="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outlineViewPr>
    <p:cViewPr>
      <p:scale>
        <a:sx n="33" d="100"/>
        <a:sy n="33" d="100"/>
      </p:scale>
      <p:origin x="0" y="-3354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8.fntdata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6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bhi Verma" userId="18250e763b92a148" providerId="LiveId" clId="{EE60107C-955D-4BD7-A673-8EB214C95299}"/>
    <pc:docChg chg="custSel addSld delSld modSld">
      <pc:chgData name="Surbhi Verma" userId="18250e763b92a148" providerId="LiveId" clId="{EE60107C-955D-4BD7-A673-8EB214C95299}" dt="2024-08-29T11:15:35.998" v="66" actId="21"/>
      <pc:docMkLst>
        <pc:docMk/>
      </pc:docMkLst>
      <pc:sldChg chg="addSp delSp modSp add mod">
        <pc:chgData name="Surbhi Verma" userId="18250e763b92a148" providerId="LiveId" clId="{EE60107C-955D-4BD7-A673-8EB214C95299}" dt="2024-08-29T10:04:50.441" v="30" actId="14100"/>
        <pc:sldMkLst>
          <pc:docMk/>
          <pc:sldMk cId="3211859542" sldId="256"/>
        </pc:sldMkLst>
        <pc:spChg chg="add del mod">
          <ac:chgData name="Surbhi Verma" userId="18250e763b92a148" providerId="LiveId" clId="{EE60107C-955D-4BD7-A673-8EB214C95299}" dt="2024-08-29T10:01:43.993" v="23" actId="478"/>
          <ac:spMkLst>
            <pc:docMk/>
            <pc:sldMk cId="3211859542" sldId="256"/>
            <ac:spMk id="4" creationId="{0AA193DB-F922-B6AF-1BB0-FD4DDDACB289}"/>
          </ac:spMkLst>
        </pc:spChg>
        <pc:spChg chg="del">
          <ac:chgData name="Surbhi Verma" userId="18250e763b92a148" providerId="LiveId" clId="{EE60107C-955D-4BD7-A673-8EB214C95299}" dt="2024-08-29T10:01:39.391" v="21" actId="478"/>
          <ac:spMkLst>
            <pc:docMk/>
            <pc:sldMk cId="3211859542" sldId="256"/>
            <ac:spMk id="6" creationId="{3469E413-BCF5-4E2F-BE4B-EB617C589FA5}"/>
          </ac:spMkLst>
        </pc:spChg>
        <pc:graphicFrameChg chg="mod">
          <ac:chgData name="Surbhi Verma" userId="18250e763b92a148" providerId="LiveId" clId="{EE60107C-955D-4BD7-A673-8EB214C95299}" dt="2024-08-29T10:04:50.441" v="30" actId="14100"/>
          <ac:graphicFrameMkLst>
            <pc:docMk/>
            <pc:sldMk cId="3211859542" sldId="256"/>
            <ac:graphicFrameMk id="2" creationId="{00000000-0000-0000-0000-000000000000}"/>
          </ac:graphicFrameMkLst>
        </pc:graphicFrameChg>
        <pc:picChg chg="del">
          <ac:chgData name="Surbhi Verma" userId="18250e763b92a148" providerId="LiveId" clId="{EE60107C-955D-4BD7-A673-8EB214C95299}" dt="2024-08-29T10:01:41.480" v="22" actId="478"/>
          <ac:picMkLst>
            <pc:docMk/>
            <pc:sldMk cId="3211859542" sldId="256"/>
            <ac:picMk id="7" creationId="{87D43E1C-7B4D-44A2-8E6D-6786349BFB58}"/>
          </ac:picMkLst>
        </pc:picChg>
      </pc:sldChg>
      <pc:sldChg chg="modSp mod">
        <pc:chgData name="Surbhi Verma" userId="18250e763b92a148" providerId="LiveId" clId="{EE60107C-955D-4BD7-A673-8EB214C95299}" dt="2024-08-29T10:06:53.341" v="46" actId="27636"/>
        <pc:sldMkLst>
          <pc:docMk/>
          <pc:sldMk cId="1372925144" sldId="265"/>
        </pc:sldMkLst>
        <pc:spChg chg="mod">
          <ac:chgData name="Surbhi Verma" userId="18250e763b92a148" providerId="LiveId" clId="{EE60107C-955D-4BD7-A673-8EB214C95299}" dt="2024-08-29T10:06:53.341" v="46" actId="27636"/>
          <ac:spMkLst>
            <pc:docMk/>
            <pc:sldMk cId="1372925144" sldId="265"/>
            <ac:spMk id="3" creationId="{D5F2D16A-183F-4A38-8872-766FA01EA75F}"/>
          </ac:spMkLst>
        </pc:spChg>
      </pc:sldChg>
      <pc:sldChg chg="modSp mod">
        <pc:chgData name="Surbhi Verma" userId="18250e763b92a148" providerId="LiveId" clId="{EE60107C-955D-4BD7-A673-8EB214C95299}" dt="2024-08-29T10:07:09.173" v="48" actId="12"/>
        <pc:sldMkLst>
          <pc:docMk/>
          <pc:sldMk cId="1920497168" sldId="268"/>
        </pc:sldMkLst>
        <pc:spChg chg="mod">
          <ac:chgData name="Surbhi Verma" userId="18250e763b92a148" providerId="LiveId" clId="{EE60107C-955D-4BD7-A673-8EB214C95299}" dt="2024-08-29T10:07:09.173" v="48" actId="12"/>
          <ac:spMkLst>
            <pc:docMk/>
            <pc:sldMk cId="1920497168" sldId="268"/>
            <ac:spMk id="15" creationId="{FE362B8F-B367-9490-5E1E-46685420B989}"/>
          </ac:spMkLst>
        </pc:spChg>
      </pc:sldChg>
      <pc:sldChg chg="addSp delSp modSp del mod">
        <pc:chgData name="Surbhi Verma" userId="18250e763b92a148" providerId="LiveId" clId="{EE60107C-955D-4BD7-A673-8EB214C95299}" dt="2024-08-29T10:08:02.026" v="49" actId="47"/>
        <pc:sldMkLst>
          <pc:docMk/>
          <pc:sldMk cId="3440486550" sldId="282"/>
        </pc:sldMkLst>
        <pc:spChg chg="mod">
          <ac:chgData name="Surbhi Verma" userId="18250e763b92a148" providerId="LiveId" clId="{EE60107C-955D-4BD7-A673-8EB214C95299}" dt="2024-08-28T07:58:56.790" v="10" actId="1076"/>
          <ac:spMkLst>
            <pc:docMk/>
            <pc:sldMk cId="3440486550" sldId="282"/>
            <ac:spMk id="2" creationId="{AFF9A437-8B14-44F3-9CD4-350A04C1CA8C}"/>
          </ac:spMkLst>
        </pc:spChg>
        <pc:spChg chg="del">
          <ac:chgData name="Surbhi Verma" userId="18250e763b92a148" providerId="LiveId" clId="{EE60107C-955D-4BD7-A673-8EB214C95299}" dt="2024-08-28T07:59:19.463" v="14" actId="21"/>
          <ac:spMkLst>
            <pc:docMk/>
            <pc:sldMk cId="3440486550" sldId="282"/>
            <ac:spMk id="3" creationId="{585E8062-5491-4788-A35F-8BEF6FC48888}"/>
          </ac:spMkLst>
        </pc:spChg>
        <pc:spChg chg="del">
          <ac:chgData name="Surbhi Verma" userId="18250e763b92a148" providerId="LiveId" clId="{EE60107C-955D-4BD7-A673-8EB214C95299}" dt="2024-08-28T07:58:41.658" v="6" actId="21"/>
          <ac:spMkLst>
            <pc:docMk/>
            <pc:sldMk cId="3440486550" sldId="282"/>
            <ac:spMk id="5" creationId="{A8B52AA4-2DB7-4C7A-99AA-093B615C386A}"/>
          </ac:spMkLst>
        </pc:spChg>
        <pc:spChg chg="add mod">
          <ac:chgData name="Surbhi Verma" userId="18250e763b92a148" providerId="LiveId" clId="{EE60107C-955D-4BD7-A673-8EB214C95299}" dt="2024-08-29T10:00:32.475" v="16"/>
          <ac:spMkLst>
            <pc:docMk/>
            <pc:sldMk cId="3440486550" sldId="282"/>
            <ac:spMk id="5" creationId="{DB10714A-56CB-CF08-D109-81EDDB8BB2C0}"/>
          </ac:spMkLst>
        </pc:spChg>
        <pc:spChg chg="del mod">
          <ac:chgData name="Surbhi Verma" userId="18250e763b92a148" providerId="LiveId" clId="{EE60107C-955D-4BD7-A673-8EB214C95299}" dt="2024-08-28T07:58:32.566" v="5" actId="21"/>
          <ac:spMkLst>
            <pc:docMk/>
            <pc:sldMk cId="3440486550" sldId="282"/>
            <ac:spMk id="6" creationId="{DC9CBA16-FC20-442F-ADE3-E8D745590243}"/>
          </ac:spMkLst>
        </pc:spChg>
        <pc:spChg chg="del">
          <ac:chgData name="Surbhi Verma" userId="18250e763b92a148" providerId="LiveId" clId="{EE60107C-955D-4BD7-A673-8EB214C95299}" dt="2024-08-28T07:58:50.400" v="8" actId="21"/>
          <ac:spMkLst>
            <pc:docMk/>
            <pc:sldMk cId="3440486550" sldId="282"/>
            <ac:spMk id="7" creationId="{A0AB54C4-EC05-4411-89AE-C93A257E2449}"/>
          </ac:spMkLst>
        </pc:spChg>
        <pc:spChg chg="del">
          <ac:chgData name="Surbhi Verma" userId="18250e763b92a148" providerId="LiveId" clId="{EE60107C-955D-4BD7-A673-8EB214C95299}" dt="2024-08-28T07:59:07.138" v="12" actId="21"/>
          <ac:spMkLst>
            <pc:docMk/>
            <pc:sldMk cId="3440486550" sldId="282"/>
            <ac:spMk id="9" creationId="{2CC79059-C535-4122-AA80-8D550BB43135}"/>
          </ac:spMkLst>
        </pc:spChg>
        <pc:spChg chg="add del mod">
          <ac:chgData name="Surbhi Verma" userId="18250e763b92a148" providerId="LiveId" clId="{EE60107C-955D-4BD7-A673-8EB214C95299}" dt="2024-08-28T07:58:44.929" v="7" actId="21"/>
          <ac:spMkLst>
            <pc:docMk/>
            <pc:sldMk cId="3440486550" sldId="282"/>
            <ac:spMk id="10" creationId="{CA282281-5AB5-C6B3-F73C-61F9EFF64B54}"/>
          </ac:spMkLst>
        </pc:spChg>
        <pc:spChg chg="add del mod">
          <ac:chgData name="Surbhi Verma" userId="18250e763b92a148" providerId="LiveId" clId="{EE60107C-955D-4BD7-A673-8EB214C95299}" dt="2024-08-28T07:58:52.761" v="9" actId="21"/>
          <ac:spMkLst>
            <pc:docMk/>
            <pc:sldMk cId="3440486550" sldId="282"/>
            <ac:spMk id="13" creationId="{B8A8E0B6-80EF-2A3B-05FF-E5F20BA389F1}"/>
          </ac:spMkLst>
        </pc:spChg>
        <pc:spChg chg="add del mod">
          <ac:chgData name="Surbhi Verma" userId="18250e763b92a148" providerId="LiveId" clId="{EE60107C-955D-4BD7-A673-8EB214C95299}" dt="2024-08-28T07:59:11.356" v="13" actId="21"/>
          <ac:spMkLst>
            <pc:docMk/>
            <pc:sldMk cId="3440486550" sldId="282"/>
            <ac:spMk id="15" creationId="{FAED8551-AC3D-1763-9CE5-259B8C9E4CB8}"/>
          </ac:spMkLst>
        </pc:spChg>
        <pc:graphicFrameChg chg="add mod">
          <ac:chgData name="Surbhi Verma" userId="18250e763b92a148" providerId="LiveId" clId="{EE60107C-955D-4BD7-A673-8EB214C95299}" dt="2024-08-29T10:00:28.365" v="15"/>
          <ac:graphicFrameMkLst>
            <pc:docMk/>
            <pc:sldMk cId="3440486550" sldId="282"/>
            <ac:graphicFrameMk id="3" creationId="{2E86170E-B3C3-E5D9-3D9D-596C109C8B45}"/>
          </ac:graphicFrameMkLst>
        </pc:graphicFrameChg>
        <pc:graphicFrameChg chg="mod">
          <ac:chgData name="Surbhi Verma" userId="18250e763b92a148" providerId="LiveId" clId="{EE60107C-955D-4BD7-A673-8EB214C95299}" dt="2024-08-28T07:59:01.690" v="11" actId="1076"/>
          <ac:graphicFrameMkLst>
            <pc:docMk/>
            <pc:sldMk cId="3440486550" sldId="282"/>
            <ac:graphicFrameMk id="12" creationId="{17331FE7-F462-4B22-B38A-2DC8F54AB0BA}"/>
          </ac:graphicFrameMkLst>
        </pc:graphicFrameChg>
      </pc:sldChg>
      <pc:sldChg chg="modSp mod">
        <pc:chgData name="Surbhi Verma" userId="18250e763b92a148" providerId="LiveId" clId="{EE60107C-955D-4BD7-A673-8EB214C95299}" dt="2024-08-29T10:09:55.045" v="61" actId="1076"/>
        <pc:sldMkLst>
          <pc:docMk/>
          <pc:sldMk cId="3198773633" sldId="287"/>
        </pc:sldMkLst>
        <pc:spChg chg="mod">
          <ac:chgData name="Surbhi Verma" userId="18250e763b92a148" providerId="LiveId" clId="{EE60107C-955D-4BD7-A673-8EB214C95299}" dt="2024-08-29T10:09:06.122" v="56" actId="1076"/>
          <ac:spMkLst>
            <pc:docMk/>
            <pc:sldMk cId="3198773633" sldId="287"/>
            <ac:spMk id="4" creationId="{BA4F3DDE-5D3C-40C1-A976-7406EB83A85A}"/>
          </ac:spMkLst>
        </pc:spChg>
        <pc:spChg chg="mod">
          <ac:chgData name="Surbhi Verma" userId="18250e763b92a148" providerId="LiveId" clId="{EE60107C-955D-4BD7-A673-8EB214C95299}" dt="2024-08-29T10:09:55.045" v="61" actId="1076"/>
          <ac:spMkLst>
            <pc:docMk/>
            <pc:sldMk cId="3198773633" sldId="287"/>
            <ac:spMk id="9" creationId="{9874AE46-CD17-DFAB-A015-53A3CCBC81F7}"/>
          </ac:spMkLst>
        </pc:spChg>
        <pc:spChg chg="mod">
          <ac:chgData name="Surbhi Verma" userId="18250e763b92a148" providerId="LiveId" clId="{EE60107C-955D-4BD7-A673-8EB214C95299}" dt="2024-08-29T10:09:43.442" v="60" actId="1076"/>
          <ac:spMkLst>
            <pc:docMk/>
            <pc:sldMk cId="3198773633" sldId="287"/>
            <ac:spMk id="11" creationId="{58B911F3-03AF-CD95-254D-755B8B0ADF0B}"/>
          </ac:spMkLst>
        </pc:spChg>
        <pc:spChg chg="mod">
          <ac:chgData name="Surbhi Verma" userId="18250e763b92a148" providerId="LiveId" clId="{EE60107C-955D-4BD7-A673-8EB214C95299}" dt="2024-08-29T10:09:35.389" v="59" actId="14100"/>
          <ac:spMkLst>
            <pc:docMk/>
            <pc:sldMk cId="3198773633" sldId="287"/>
            <ac:spMk id="16" creationId="{0B3F3BC0-6C63-754B-75E6-5F1CB84F68D7}"/>
          </ac:spMkLst>
        </pc:spChg>
      </pc:sldChg>
      <pc:sldChg chg="addSp delSp modSp mod">
        <pc:chgData name="Surbhi Verma" userId="18250e763b92a148" providerId="LiveId" clId="{EE60107C-955D-4BD7-A673-8EB214C95299}" dt="2024-08-29T11:15:35.998" v="66" actId="21"/>
        <pc:sldMkLst>
          <pc:docMk/>
          <pc:sldMk cId="363015877" sldId="299"/>
        </pc:sldMkLst>
        <pc:spChg chg="del mod">
          <ac:chgData name="Surbhi Verma" userId="18250e763b92a148" providerId="LiveId" clId="{EE60107C-955D-4BD7-A673-8EB214C95299}" dt="2024-08-29T11:15:19.676" v="63" actId="21"/>
          <ac:spMkLst>
            <pc:docMk/>
            <pc:sldMk cId="363015877" sldId="299"/>
            <ac:spMk id="3" creationId="{29B0ECBC-01F6-45D4-9F4C-FD7E8B5B96A4}"/>
          </ac:spMkLst>
        </pc:spChg>
        <pc:spChg chg="add del mod">
          <ac:chgData name="Surbhi Verma" userId="18250e763b92a148" providerId="LiveId" clId="{EE60107C-955D-4BD7-A673-8EB214C95299}" dt="2024-08-29T11:15:35.998" v="66" actId="21"/>
          <ac:spMkLst>
            <pc:docMk/>
            <pc:sldMk cId="363015877" sldId="299"/>
            <ac:spMk id="5" creationId="{C14ADAC4-0262-F2EA-B674-0F7904EF916E}"/>
          </ac:spMkLst>
        </pc:spChg>
        <pc:spChg chg="del">
          <ac:chgData name="Surbhi Verma" userId="18250e763b92a148" providerId="LiveId" clId="{EE60107C-955D-4BD7-A673-8EB214C95299}" dt="2024-08-29T11:15:32.054" v="64" actId="21"/>
          <ac:spMkLst>
            <pc:docMk/>
            <pc:sldMk cId="363015877" sldId="299"/>
            <ac:spMk id="6" creationId="{97A5BD8C-215E-470E-9A15-CEABC3C16B40}"/>
          </ac:spMkLst>
        </pc:spChg>
      </pc:sldChg>
      <pc:sldChg chg="addSp delSp modSp add mod">
        <pc:chgData name="Surbhi Verma" userId="18250e763b92a148" providerId="LiveId" clId="{EE60107C-955D-4BD7-A673-8EB214C95299}" dt="2024-08-29T10:05:30.568" v="36" actId="14100"/>
        <pc:sldMkLst>
          <pc:docMk/>
          <pc:sldMk cId="22495593" sldId="300"/>
        </pc:sldMkLst>
        <pc:spChg chg="add del mod">
          <ac:chgData name="Surbhi Verma" userId="18250e763b92a148" providerId="LiveId" clId="{EE60107C-955D-4BD7-A673-8EB214C95299}" dt="2024-08-29T10:01:23.174" v="19" actId="478"/>
          <ac:spMkLst>
            <pc:docMk/>
            <pc:sldMk cId="22495593" sldId="300"/>
            <ac:spMk id="4" creationId="{252438F8-A837-317B-3675-5CB1D7FE40EA}"/>
          </ac:spMkLst>
        </pc:spChg>
        <pc:spChg chg="del">
          <ac:chgData name="Surbhi Verma" userId="18250e763b92a148" providerId="LiveId" clId="{EE60107C-955D-4BD7-A673-8EB214C95299}" dt="2024-08-29T10:01:19.957" v="18" actId="478"/>
          <ac:spMkLst>
            <pc:docMk/>
            <pc:sldMk cId="22495593" sldId="300"/>
            <ac:spMk id="6" creationId="{3469E413-BCF5-4E2F-BE4B-EB617C589FA5}"/>
          </ac:spMkLst>
        </pc:spChg>
        <pc:graphicFrameChg chg="mod">
          <ac:chgData name="Surbhi Verma" userId="18250e763b92a148" providerId="LiveId" clId="{EE60107C-955D-4BD7-A673-8EB214C95299}" dt="2024-08-29T10:05:30.568" v="36" actId="14100"/>
          <ac:graphicFrameMkLst>
            <pc:docMk/>
            <pc:sldMk cId="22495593" sldId="300"/>
            <ac:graphicFrameMk id="2" creationId="{00000000-0000-0000-0000-000000000000}"/>
          </ac:graphicFrameMkLst>
        </pc:graphicFrameChg>
        <pc:picChg chg="del">
          <ac:chgData name="Surbhi Verma" userId="18250e763b92a148" providerId="LiveId" clId="{EE60107C-955D-4BD7-A673-8EB214C95299}" dt="2024-08-29T10:01:25.503" v="20" actId="478"/>
          <ac:picMkLst>
            <pc:docMk/>
            <pc:sldMk cId="22495593" sldId="300"/>
            <ac:picMk id="7" creationId="{87D43E1C-7B4D-44A2-8E6D-6786349BFB58}"/>
          </ac:picMkLst>
        </pc:picChg>
      </pc:sldChg>
      <pc:sldChg chg="add del">
        <pc:chgData name="Surbhi Verma" userId="18250e763b92a148" providerId="LiveId" clId="{EE60107C-955D-4BD7-A673-8EB214C95299}" dt="2024-08-29T10:03:36.592" v="25" actId="47"/>
        <pc:sldMkLst>
          <pc:docMk/>
          <pc:sldMk cId="3113862350" sldId="301"/>
        </pc:sldMkLst>
      </pc:sldChg>
      <pc:sldChg chg="add del">
        <pc:chgData name="Surbhi Verma" userId="18250e763b92a148" providerId="LiveId" clId="{EE60107C-955D-4BD7-A673-8EB214C95299}" dt="2024-08-29T10:04:14.090" v="28" actId="47"/>
        <pc:sldMkLst>
          <pc:docMk/>
          <pc:sldMk cId="3656441489" sldId="301"/>
        </pc:sldMkLst>
      </pc:sldChg>
      <pc:sldChg chg="add del">
        <pc:chgData name="Surbhi Verma" userId="18250e763b92a148" providerId="LiveId" clId="{EE60107C-955D-4BD7-A673-8EB214C95299}" dt="2024-08-29T10:03:36.592" v="25" actId="47"/>
        <pc:sldMkLst>
          <pc:docMk/>
          <pc:sldMk cId="2278820271" sldId="302"/>
        </pc:sldMkLst>
      </pc:sldChg>
      <pc:sldChg chg="add del">
        <pc:chgData name="Surbhi Verma" userId="18250e763b92a148" providerId="LiveId" clId="{EE60107C-955D-4BD7-A673-8EB214C95299}" dt="2024-08-29T10:04:08.890" v="27" actId="47"/>
        <pc:sldMkLst>
          <pc:docMk/>
          <pc:sldMk cId="3766759599" sldId="30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FA9168-1AA0-4330-93C8-8A2BC786DA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5761D6-F269-4E92-99D5-40AC843D869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C0DD2-AAFF-40FB-B1D5-B76D6B9F63F5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2D8426-202C-4385-BEF1-8D0C15BC743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F91F5F-CE2D-4C59-9BE8-D5C9660BC8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2E420-31C0-4FAB-9C47-370244A3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939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EAA7A3-4278-43C6-8774-F62FA0274339}" type="datetimeFigureOut">
              <a:rPr lang="en-US" smtClean="0"/>
              <a:t>8/30/2024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DF500-FE05-4D50-AB42-37EDEB80A6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920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5A1ED5E-125E-4828-9BC6-A73A2C8B88E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FC0E2-CB24-439B-B95B-B8EF13A99E3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12758" y="318288"/>
            <a:ext cx="8807116" cy="2387600"/>
          </a:xfrm>
        </p:spPr>
        <p:txBody>
          <a:bodyPr anchor="b">
            <a:normAutofit/>
          </a:bodyPr>
          <a:lstStyle>
            <a:lvl1pPr algn="l">
              <a:defRPr sz="55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0698B-AFFB-41C1-AFEB-59EFD03662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12758" y="3052756"/>
            <a:ext cx="9144000" cy="1397991"/>
          </a:xfrm>
        </p:spPr>
        <p:txBody>
          <a:bodyPr>
            <a:normAutofit/>
          </a:bodyPr>
          <a:lstStyle>
            <a:lvl1pPr marL="0" indent="0" algn="l">
              <a:buNone/>
              <a:defRPr sz="3000" b="1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Lorem Ipsum</a:t>
            </a:r>
            <a:br>
              <a:rPr lang="en-US" dirty="0"/>
            </a:br>
            <a:r>
              <a:rPr lang="en-US" dirty="0"/>
              <a:t>Dolor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87B92-5889-454A-83C8-E0DE513D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BFB3C-F5CB-4FF4-9626-146326B1E467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3F66A-C669-4D83-A278-F325DE22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F6560-92FA-4E92-B73B-21E2BA87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AFD9A3-66C4-4954-8678-720CFA24D244}"/>
              </a:ext>
            </a:extLst>
          </p:cNvPr>
          <p:cNvSpPr/>
          <p:nvPr userDrawn="1"/>
        </p:nvSpPr>
        <p:spPr>
          <a:xfrm>
            <a:off x="1379621" y="0"/>
            <a:ext cx="144000" cy="248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240730-69E4-4798-8578-D648F7A2C4C9}"/>
              </a:ext>
            </a:extLst>
          </p:cNvPr>
          <p:cNvCxnSpPr/>
          <p:nvPr userDrawn="1"/>
        </p:nvCxnSpPr>
        <p:spPr>
          <a:xfrm>
            <a:off x="1957137" y="2897709"/>
            <a:ext cx="930442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4AF3E3-F20C-4D84-A158-6DFC09B69A91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0391274" y="6172200"/>
            <a:ext cx="1371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32342D9-9DBE-4809-840C-62844DDC03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16048" y="5396630"/>
            <a:ext cx="1460500" cy="481013"/>
          </a:xfrm>
        </p:spPr>
        <p:txBody>
          <a:bodyPr/>
          <a:lstStyle>
            <a:lvl1pPr marL="0" indent="0" algn="r">
              <a:buNone/>
              <a:defRPr lang="en-US" sz="3000" b="1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26781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CC8FE21-4B79-46A0-A2D5-AA64AFC61971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48368-1908-4FA2-8871-C97A5210E9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7519" y="1700327"/>
            <a:ext cx="4143555" cy="1536580"/>
          </a:xfr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chemeClr val="bg2"/>
                    </a:gs>
                    <a:gs pos="100000">
                      <a:schemeClr val="accent1"/>
                    </a:gs>
                  </a:gsLst>
                  <a:lin ang="0" scaled="1"/>
                  <a:tileRect/>
                </a:gradFill>
              </a:defRPr>
            </a:lvl1pPr>
          </a:lstStyle>
          <a:p>
            <a:r>
              <a:rPr lang="en-US" dirty="0"/>
              <a:t>CONTENT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8B931-E896-4471-A71A-819D3B682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4145" y="2138878"/>
            <a:ext cx="4361941" cy="31229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bg1"/>
                </a:solidFill>
              </a:defRPr>
            </a:lvl1pPr>
            <a:lvl2pPr marL="457200" indent="0">
              <a:buNone/>
              <a:defRPr sz="1800" i="1">
                <a:solidFill>
                  <a:schemeClr val="bg1"/>
                </a:solidFill>
              </a:defRPr>
            </a:lvl2pPr>
            <a:lvl3pPr marL="914400" indent="0">
              <a:buNone/>
              <a:defRPr sz="1600" i="1">
                <a:solidFill>
                  <a:schemeClr val="bg1"/>
                </a:solidFill>
              </a:defRPr>
            </a:lvl3pPr>
            <a:lvl4pPr marL="1371600" indent="0">
              <a:buNone/>
              <a:defRPr sz="1400" i="1">
                <a:solidFill>
                  <a:schemeClr val="bg1"/>
                </a:solidFill>
              </a:defRPr>
            </a:lvl4pPr>
            <a:lvl5pPr marL="1828800" indent="0">
              <a:buNone/>
              <a:defRPr sz="14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9E74E-E12F-474D-8520-0AAEE930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65D4-BE98-46E3-A6B7-4F34A5E5D254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68C84-3A49-4E3F-B2E7-4CE5D636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80AB7-46B3-4911-A879-10A54748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D751D1-0AE0-4B49-A19D-74CA71D2C096}"/>
              </a:ext>
            </a:extLst>
          </p:cNvPr>
          <p:cNvSpPr/>
          <p:nvPr userDrawn="1"/>
        </p:nvSpPr>
        <p:spPr>
          <a:xfrm>
            <a:off x="1285167" y="1941196"/>
            <a:ext cx="72000" cy="93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D4EAA8-8E55-45C3-BD00-531D549BB77D}"/>
              </a:ext>
            </a:extLst>
          </p:cNvPr>
          <p:cNvCxnSpPr/>
          <p:nvPr userDrawn="1"/>
        </p:nvCxnSpPr>
        <p:spPr>
          <a:xfrm>
            <a:off x="1666741" y="3139153"/>
            <a:ext cx="630936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>
            <a:extLst>
              <a:ext uri="{FF2B5EF4-FFF2-40B4-BE49-F238E27FC236}">
                <a16:creationId xmlns:a16="http://schemas.microsoft.com/office/drawing/2014/main" id="{126D1C29-9D03-4CB6-B17E-D7DC93295F21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1527519" y="3279799"/>
            <a:ext cx="4143555" cy="692595"/>
          </a:xfrm>
        </p:spPr>
        <p:txBody>
          <a:bodyPr>
            <a:normAutofit/>
          </a:bodyPr>
          <a:lstStyle>
            <a:lvl1pPr marL="0" indent="0" algn="l">
              <a:buNone/>
              <a:defRPr sz="2500" b="1" i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Slide Subtitle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3713E2-6BCF-4CEB-A9B2-A0F540060B9B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57CF87C-3640-450C-B0F1-EAD2166611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2A467A-5EC5-4E43-861E-F15D1E487F6D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CDC761-E078-4116-B4FD-B0C88CDEB3D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056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2864D1B-05AA-49BC-BA1A-52FAC02DA9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F4F6DA-C141-44B8-A3D2-B717A87A83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800" y="2316701"/>
            <a:ext cx="10515600" cy="150018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SECTION</a:t>
            </a:r>
            <a:br>
              <a:rPr lang="en-US" dirty="0"/>
            </a:br>
            <a:r>
              <a:rPr lang="en-US" dirty="0"/>
              <a:t>DIVIDER 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DD7E2-5C7F-4027-B814-C7CC0E8D95A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28800" y="4083026"/>
            <a:ext cx="10515600" cy="77032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02D73-8A0A-45AB-A4F6-F8D00BF25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60C0-AC53-4D64-ABD7-4A55C0A77859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BD5BA-639F-449E-A055-BE79772AE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626F1-D33A-4FC7-A75F-B53331D9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00A71E-3FCF-4E9F-9CE1-574118517636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ACAE552-11D7-45BF-8B66-071AE054F7B4}"/>
              </a:ext>
            </a:extLst>
          </p:cNvPr>
          <p:cNvSpPr/>
          <p:nvPr userDrawn="1"/>
        </p:nvSpPr>
        <p:spPr>
          <a:xfrm>
            <a:off x="687289" y="0"/>
            <a:ext cx="72000" cy="36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14F7723-8043-4A0B-B2AB-BCF5A44ED246}"/>
              </a:ext>
            </a:extLst>
          </p:cNvPr>
          <p:cNvCxnSpPr/>
          <p:nvPr userDrawn="1"/>
        </p:nvCxnSpPr>
        <p:spPr>
          <a:xfrm>
            <a:off x="1068863" y="3940727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E0C289-2BC1-4B83-96F5-C1B9E010D027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5F65E082-5015-4DA2-9655-AE200511FDB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CB5B0FB-5693-42A3-BD99-CA01387F8DFE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654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2864D1B-05AA-49BC-BA1A-52FAC02DA9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F4F6DA-C141-44B8-A3D2-B717A87A83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800" y="2781919"/>
            <a:ext cx="10515600" cy="150018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SECTION</a:t>
            </a:r>
            <a:br>
              <a:rPr lang="en-US" dirty="0"/>
            </a:br>
            <a:r>
              <a:rPr lang="en-US" dirty="0"/>
              <a:t>DIVIDER 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DD7E2-5C7F-4027-B814-C7CC0E8D95A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28800" y="4548244"/>
            <a:ext cx="10515600" cy="77032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02D73-8A0A-45AB-A4F6-F8D00BF25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C66F-F4C2-4254-902A-540C5FFDD766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BD5BA-639F-449E-A055-BE79772AE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8800" y="6159402"/>
            <a:ext cx="2919886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626F1-D33A-4FC7-A75F-B53331D9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CAE552-11D7-45BF-8B66-071AE054F7B4}"/>
              </a:ext>
            </a:extLst>
          </p:cNvPr>
          <p:cNvSpPr/>
          <p:nvPr userDrawn="1"/>
        </p:nvSpPr>
        <p:spPr>
          <a:xfrm>
            <a:off x="687289" y="3186000"/>
            <a:ext cx="72000" cy="36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14F7723-8043-4A0B-B2AB-BCF5A44ED246}"/>
              </a:ext>
            </a:extLst>
          </p:cNvPr>
          <p:cNvCxnSpPr/>
          <p:nvPr userDrawn="1"/>
        </p:nvCxnSpPr>
        <p:spPr>
          <a:xfrm>
            <a:off x="1068863" y="4405945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E0C289-2BC1-4B83-96F5-C1B9E010D027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5F65E082-5015-4DA2-9655-AE200511FDB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CB5B0FB-5693-42A3-BD99-CA01387F8DFE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956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4F6DA-C141-44B8-A3D2-B717A87A83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98820" y="4537309"/>
            <a:ext cx="9384760" cy="915873"/>
          </a:xfrm>
        </p:spPr>
        <p:txBody>
          <a:bodyPr anchor="b">
            <a:normAutofit/>
          </a:bodyPr>
          <a:lstStyle>
            <a:lvl1pPr>
              <a:defRPr sz="4000">
                <a:gradFill>
                  <a:gsLst>
                    <a:gs pos="0">
                      <a:schemeClr val="bg2"/>
                    </a:gs>
                    <a:gs pos="100000">
                      <a:schemeClr val="accent1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SECTION DIVIDER SLIDE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BAA4CC-3D2B-49F9-B077-001CA4738B89}"/>
              </a:ext>
            </a:extLst>
          </p:cNvPr>
          <p:cNvSpPr/>
          <p:nvPr userDrawn="1"/>
        </p:nvSpPr>
        <p:spPr>
          <a:xfrm>
            <a:off x="0" y="0"/>
            <a:ext cx="12192000" cy="4446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02D73-8A0A-45AB-A4F6-F8D00BF25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53F6-9CD2-44E4-BBC5-2899F0ED8F61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BD5BA-639F-449E-A055-BE79772AE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98819" y="6159402"/>
            <a:ext cx="2616158" cy="384202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626F1-D33A-4FC7-A75F-B53331D9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5CBEC59-7FF9-4688-98DF-89832A0C902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E0C289-2BC1-4B83-96F5-C1B9E010D027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5F65E082-5015-4DA2-9655-AE200511FDB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CB5B0FB-5693-42A3-BD99-CA01387F8DFE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2523DB2-F162-4E92-B6E1-B5E87D5D8ACF}"/>
              </a:ext>
            </a:extLst>
          </p:cNvPr>
          <p:cNvSpPr/>
          <p:nvPr userDrawn="1"/>
        </p:nvSpPr>
        <p:spPr>
          <a:xfrm>
            <a:off x="1283369" y="4914000"/>
            <a:ext cx="72000" cy="1944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16CC9B7-E806-4C95-96A5-EEEEBB4E99A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98820" y="5702936"/>
            <a:ext cx="9384760" cy="52693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95F7760-B839-4F89-B618-3371C8B08414}"/>
              </a:ext>
            </a:extLst>
          </p:cNvPr>
          <p:cNvCxnSpPr/>
          <p:nvPr userDrawn="1"/>
        </p:nvCxnSpPr>
        <p:spPr>
          <a:xfrm>
            <a:off x="1838883" y="5560637"/>
            <a:ext cx="63093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207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37245BE-F984-498B-9CBB-C4DDD775060D}"/>
              </a:ext>
            </a:extLst>
          </p:cNvPr>
          <p:cNvSpPr/>
          <p:nvPr userDrawn="1"/>
        </p:nvSpPr>
        <p:spPr>
          <a:xfrm>
            <a:off x="120000" y="117000"/>
            <a:ext cx="11952000" cy="6624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 w="273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F4F6DA-C141-44B8-A3D2-B717A87A83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7520" y="2316701"/>
            <a:ext cx="9556063" cy="150018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SECTION</a:t>
            </a:r>
            <a:br>
              <a:rPr lang="en-US" dirty="0"/>
            </a:br>
            <a:r>
              <a:rPr lang="en-US" dirty="0"/>
              <a:t>DIVIDER 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DD7E2-5C7F-4027-B814-C7CC0E8D95A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27520" y="4083026"/>
            <a:ext cx="9556064" cy="77032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02D73-8A0A-45AB-A4F6-F8D00BF25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9AD0-5F22-4AC8-A079-4E7FF62CE0BA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BD5BA-639F-449E-A055-BE79772AE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626F1-D33A-4FC7-A75F-B53331D9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CAE552-11D7-45BF-8B66-071AE054F7B4}"/>
              </a:ext>
            </a:extLst>
          </p:cNvPr>
          <p:cNvSpPr/>
          <p:nvPr userDrawn="1"/>
        </p:nvSpPr>
        <p:spPr>
          <a:xfrm>
            <a:off x="1285167" y="255684"/>
            <a:ext cx="72000" cy="34119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14F7723-8043-4A0B-B2AB-BCF5A44ED246}"/>
              </a:ext>
            </a:extLst>
          </p:cNvPr>
          <p:cNvCxnSpPr/>
          <p:nvPr userDrawn="1"/>
        </p:nvCxnSpPr>
        <p:spPr>
          <a:xfrm>
            <a:off x="1666742" y="3940727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E0C289-2BC1-4B83-96F5-C1B9E010D027}"/>
              </a:ext>
            </a:extLst>
          </p:cNvPr>
          <p:cNvCxnSpPr>
            <a:cxnSpLocks/>
          </p:cNvCxnSpPr>
          <p:nvPr userDrawn="1"/>
        </p:nvCxnSpPr>
        <p:spPr>
          <a:xfrm>
            <a:off x="10939723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5F65E082-5015-4DA2-9655-AE200511FDB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32539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A8760C4-08C1-4929-A6AE-568F6788388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663289" y="6300217"/>
            <a:ext cx="0" cy="31022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9AE345-7CB6-4F86-99E6-C8B881714A2B}"/>
              </a:ext>
            </a:extLst>
          </p:cNvPr>
          <p:cNvCxnSpPr>
            <a:cxnSpLocks/>
          </p:cNvCxnSpPr>
          <p:nvPr userDrawn="1"/>
        </p:nvCxnSpPr>
        <p:spPr>
          <a:xfrm>
            <a:off x="256374" y="6168360"/>
            <a:ext cx="1508418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740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CC8FE21-4B79-46A0-A2D5-AA64AFC619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48368-1908-4FA2-8871-C97A5210E9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7519" y="1443655"/>
            <a:ext cx="4143555" cy="15365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SECTION</a:t>
            </a:r>
            <a:br>
              <a:rPr lang="en-US" dirty="0"/>
            </a:br>
            <a:r>
              <a:rPr lang="en-US" dirty="0"/>
              <a:t>DIVIDER SLIDE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9E74E-E12F-474D-8520-0AAEE930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FA05-2726-422B-A595-CD6EE4C03A22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68C84-3A49-4E3F-B2E7-4CE5D636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80AB7-46B3-4911-A879-10A54748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D751D1-0AE0-4B49-A19D-74CA71D2C096}"/>
              </a:ext>
            </a:extLst>
          </p:cNvPr>
          <p:cNvSpPr/>
          <p:nvPr userDrawn="1"/>
        </p:nvSpPr>
        <p:spPr>
          <a:xfrm>
            <a:off x="1285167" y="1684524"/>
            <a:ext cx="72000" cy="9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D4EAA8-8E55-45C3-BD00-531D549BB77D}"/>
              </a:ext>
            </a:extLst>
          </p:cNvPr>
          <p:cNvCxnSpPr/>
          <p:nvPr userDrawn="1"/>
        </p:nvCxnSpPr>
        <p:spPr>
          <a:xfrm>
            <a:off x="1666741" y="2882481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>
            <a:extLst>
              <a:ext uri="{FF2B5EF4-FFF2-40B4-BE49-F238E27FC236}">
                <a16:creationId xmlns:a16="http://schemas.microsoft.com/office/drawing/2014/main" id="{126D1C29-9D03-4CB6-B17E-D7DC93295F21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1527519" y="3023127"/>
            <a:ext cx="4143555" cy="692595"/>
          </a:xfrm>
        </p:spPr>
        <p:txBody>
          <a:bodyPr>
            <a:normAutofit/>
          </a:bodyPr>
          <a:lstStyle>
            <a:lvl1pPr marL="0" indent="0" algn="l">
              <a:buNone/>
              <a:defRPr sz="2500" b="1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Slide Subtitle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3713E2-6BCF-4CEB-A9B2-A0F540060B9B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57CF87C-3640-450C-B0F1-EAD2166611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2A467A-5EC5-4E43-861E-F15D1E487F6D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CDC761-E078-4116-B4FD-B0C88CDEB3D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990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CC8FE21-4B79-46A0-A2D5-AA64AFC61971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48368-1908-4FA2-8871-C97A5210E9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7519" y="1700327"/>
            <a:ext cx="4143555" cy="1536580"/>
          </a:xfr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chemeClr val="bg2"/>
                    </a:gs>
                    <a:gs pos="100000">
                      <a:schemeClr val="accent1"/>
                    </a:gs>
                  </a:gsLst>
                  <a:lin ang="0" scaled="1"/>
                  <a:tileRect/>
                </a:gradFill>
              </a:defRPr>
            </a:lvl1pPr>
          </a:lstStyle>
          <a:p>
            <a:r>
              <a:rPr lang="en-US" dirty="0"/>
              <a:t>SECTION</a:t>
            </a:r>
            <a:br>
              <a:rPr lang="en-US" dirty="0"/>
            </a:br>
            <a:r>
              <a:rPr lang="en-US" dirty="0"/>
              <a:t>DIVIDER SLIDE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9E74E-E12F-474D-8520-0AAEE930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C830-91D4-4D76-B486-41F29E6EE30C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68C84-3A49-4E3F-B2E7-4CE5D636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80AB7-46B3-4911-A879-10A54748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D751D1-0AE0-4B49-A19D-74CA71D2C096}"/>
              </a:ext>
            </a:extLst>
          </p:cNvPr>
          <p:cNvSpPr/>
          <p:nvPr userDrawn="1"/>
        </p:nvSpPr>
        <p:spPr>
          <a:xfrm>
            <a:off x="1285167" y="1941196"/>
            <a:ext cx="72000" cy="93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D4EAA8-8E55-45C3-BD00-531D549BB77D}"/>
              </a:ext>
            </a:extLst>
          </p:cNvPr>
          <p:cNvCxnSpPr/>
          <p:nvPr userDrawn="1"/>
        </p:nvCxnSpPr>
        <p:spPr>
          <a:xfrm>
            <a:off x="1666741" y="3139153"/>
            <a:ext cx="630936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>
            <a:extLst>
              <a:ext uri="{FF2B5EF4-FFF2-40B4-BE49-F238E27FC236}">
                <a16:creationId xmlns:a16="http://schemas.microsoft.com/office/drawing/2014/main" id="{126D1C29-9D03-4CB6-B17E-D7DC93295F21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1527519" y="3279799"/>
            <a:ext cx="4143555" cy="692595"/>
          </a:xfrm>
        </p:spPr>
        <p:txBody>
          <a:bodyPr>
            <a:normAutofit/>
          </a:bodyPr>
          <a:lstStyle>
            <a:lvl1pPr marL="0" indent="0" algn="l">
              <a:buNone/>
              <a:defRPr sz="2500" b="1" i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Slide Subtitle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3713E2-6BCF-4CEB-A9B2-A0F540060B9B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57CF87C-3640-450C-B0F1-EAD2166611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2A467A-5EC5-4E43-861E-F15D1E487F6D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CDC761-E078-4116-B4FD-B0C88CDEB3D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9291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7A75830-97F6-4D74-A47F-8CD50EFD373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95AFA-7DE7-4BBC-AE6C-B5FAE8A371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800" y="72419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TWO CONTENT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AFDAC-3A23-4F5B-B2BE-CDF8D1AFC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8800" y="2272009"/>
            <a:ext cx="5157787" cy="823912"/>
          </a:xfrm>
        </p:spPr>
        <p:txBody>
          <a:bodyPr anchor="b"/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D9244-253B-4F61-9F15-81C783E03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8800" y="3386142"/>
            <a:ext cx="5157787" cy="2773258"/>
          </a:xfrm>
        </p:spPr>
        <p:txBody>
          <a:bodyPr>
            <a:norm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65450-4B24-4A6B-9987-1F3CF67B4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4744" y="2272009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3D5824-9ACF-4E5F-AC80-9ACD7B67F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5260-6F71-4500-AA56-E197C8A5E92E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F28EAD-9FFC-4EDD-96C6-CDAF179BA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D156D5-5DCA-446B-8C31-2251F7EC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4CE474-0060-44FE-B47E-DA6AF06C369C}"/>
              </a:ext>
            </a:extLst>
          </p:cNvPr>
          <p:cNvSpPr/>
          <p:nvPr userDrawn="1"/>
        </p:nvSpPr>
        <p:spPr>
          <a:xfrm>
            <a:off x="687289" y="0"/>
            <a:ext cx="7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0FF488-85D0-4162-BF82-7F9DAA427094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726B73F3-1DAC-413E-B204-D9A6E14725E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8574EA-1B80-4D53-A1C5-929097CBD6A1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DDB37A-C70A-4701-A519-6A882408133A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EED813-3D7D-4166-A729-7E883823CD5E}"/>
              </a:ext>
            </a:extLst>
          </p:cNvPr>
          <p:cNvCxnSpPr/>
          <p:nvPr userDrawn="1"/>
        </p:nvCxnSpPr>
        <p:spPr>
          <a:xfrm>
            <a:off x="1068863" y="3226963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CC230C-5438-4284-8FAA-05E533A44A5C}"/>
              </a:ext>
            </a:extLst>
          </p:cNvPr>
          <p:cNvCxnSpPr/>
          <p:nvPr userDrawn="1"/>
        </p:nvCxnSpPr>
        <p:spPr>
          <a:xfrm>
            <a:off x="6412241" y="3226963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ED988384-E3A4-482D-94EF-A8F8894AA50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310145" y="3386142"/>
            <a:ext cx="5157787" cy="2773258"/>
          </a:xfrm>
        </p:spPr>
        <p:txBody>
          <a:bodyPr>
            <a:norm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05900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A30FC14-A5B3-4B00-8DE8-B6E28CF32743}"/>
              </a:ext>
            </a:extLst>
          </p:cNvPr>
          <p:cNvSpPr/>
          <p:nvPr userDrawn="1"/>
        </p:nvSpPr>
        <p:spPr>
          <a:xfrm>
            <a:off x="0" y="5532437"/>
            <a:ext cx="12192000" cy="1325563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95AFA-7DE7-4BBC-AE6C-B5FAE8A371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800" y="724195"/>
            <a:ext cx="10515600" cy="1325563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bg2"/>
                    </a:gs>
                    <a:gs pos="100000">
                      <a:schemeClr val="accent1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TWO CONTENT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AFDAC-3A23-4F5B-B2BE-CDF8D1AFC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8800" y="2272009"/>
            <a:ext cx="5157787" cy="823912"/>
          </a:xfrm>
        </p:spPr>
        <p:txBody>
          <a:bodyPr anchor="b"/>
          <a:lstStyle>
            <a:lvl1pPr marL="0" indent="0">
              <a:buNone/>
              <a:defRPr lang="en-US" sz="2500" b="1" i="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D9244-253B-4F61-9F15-81C783E03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8800" y="3386142"/>
            <a:ext cx="5157787" cy="2015247"/>
          </a:xfrm>
        </p:spPr>
        <p:txBody>
          <a:bodyPr>
            <a:norm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lang="en-US" sz="160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65450-4B24-4A6B-9987-1F3CF67B4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4744" y="2272009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9DAC08-B52B-4DCC-9D22-E4E54E711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4744" y="3386142"/>
            <a:ext cx="5183188" cy="2015247"/>
          </a:xfrm>
        </p:spPr>
        <p:txBody>
          <a:bodyPr>
            <a:normAutofit/>
          </a:bodyPr>
          <a:lstStyle>
            <a:lvl1pPr marL="180000" indent="-1800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</a:pPr>
            <a:r>
              <a:rPr lang="en-GB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3D5824-9ACF-4E5F-AC80-9ACD7B67F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01007-55FE-4B9E-99B0-5FCA5C63BEEE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F28EAD-9FFC-4EDD-96C6-CDAF179BA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D156D5-5DCA-446B-8C31-2251F7EC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4CE474-0060-44FE-B47E-DA6AF06C369C}"/>
              </a:ext>
            </a:extLst>
          </p:cNvPr>
          <p:cNvSpPr/>
          <p:nvPr userDrawn="1"/>
        </p:nvSpPr>
        <p:spPr>
          <a:xfrm>
            <a:off x="687289" y="0"/>
            <a:ext cx="720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0FF488-85D0-4162-BF82-7F9DAA427094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726B73F3-1DAC-413E-B204-D9A6E14725E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8574EA-1B80-4D53-A1C5-929097CBD6A1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DDB37A-C70A-4701-A519-6A882408133A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EED813-3D7D-4166-A729-7E883823CD5E}"/>
              </a:ext>
            </a:extLst>
          </p:cNvPr>
          <p:cNvCxnSpPr/>
          <p:nvPr userDrawn="1"/>
        </p:nvCxnSpPr>
        <p:spPr>
          <a:xfrm>
            <a:off x="1068863" y="3226963"/>
            <a:ext cx="630936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CC230C-5438-4284-8FAA-05E533A44A5C}"/>
              </a:ext>
            </a:extLst>
          </p:cNvPr>
          <p:cNvCxnSpPr/>
          <p:nvPr userDrawn="1"/>
        </p:nvCxnSpPr>
        <p:spPr>
          <a:xfrm>
            <a:off x="6412241" y="3226963"/>
            <a:ext cx="63093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2774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BBFDD45-3FE7-46CA-9142-8DBABF181C24}"/>
              </a:ext>
            </a:extLst>
          </p:cNvPr>
          <p:cNvSpPr/>
          <p:nvPr userDrawn="1"/>
        </p:nvSpPr>
        <p:spPr>
          <a:xfrm>
            <a:off x="120000" y="117000"/>
            <a:ext cx="11952000" cy="6624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 w="273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95AFA-7DE7-4BBC-AE6C-B5FAE8A371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800" y="72419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TWO CONTENT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AFDAC-3A23-4F5B-B2BE-CDF8D1AFC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8800" y="2272009"/>
            <a:ext cx="5157787" cy="823912"/>
          </a:xfrm>
        </p:spPr>
        <p:txBody>
          <a:bodyPr anchor="b"/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65450-4B24-4A6B-9987-1F3CF67B4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4744" y="2272009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3D5824-9ACF-4E5F-AC80-9ACD7B67F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1A2B-ADE3-40A2-A02A-09FC8B80F731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F28EAD-9FFC-4EDD-96C6-CDAF179BA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D156D5-5DCA-446B-8C31-2251F7EC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4CE474-0060-44FE-B47E-DA6AF06C369C}"/>
              </a:ext>
            </a:extLst>
          </p:cNvPr>
          <p:cNvSpPr/>
          <p:nvPr userDrawn="1"/>
        </p:nvSpPr>
        <p:spPr>
          <a:xfrm>
            <a:off x="687288" y="255684"/>
            <a:ext cx="72000" cy="1573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EED813-3D7D-4166-A729-7E883823CD5E}"/>
              </a:ext>
            </a:extLst>
          </p:cNvPr>
          <p:cNvCxnSpPr/>
          <p:nvPr userDrawn="1"/>
        </p:nvCxnSpPr>
        <p:spPr>
          <a:xfrm>
            <a:off x="1068863" y="3226963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CC230C-5438-4284-8FAA-05E533A44A5C}"/>
              </a:ext>
            </a:extLst>
          </p:cNvPr>
          <p:cNvCxnSpPr/>
          <p:nvPr userDrawn="1"/>
        </p:nvCxnSpPr>
        <p:spPr>
          <a:xfrm>
            <a:off x="6412241" y="3226963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8791ED-1F60-48B9-B73C-7835714E670D}"/>
              </a:ext>
            </a:extLst>
          </p:cNvPr>
          <p:cNvCxnSpPr>
            <a:cxnSpLocks/>
          </p:cNvCxnSpPr>
          <p:nvPr userDrawn="1"/>
        </p:nvCxnSpPr>
        <p:spPr>
          <a:xfrm>
            <a:off x="10939723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F968FAF7-548C-4383-BE8C-5A194EC21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32539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EDEE03-9903-44CE-8EB8-22B19F5E8DD7}"/>
              </a:ext>
            </a:extLst>
          </p:cNvPr>
          <p:cNvCxnSpPr>
            <a:cxnSpLocks/>
          </p:cNvCxnSpPr>
          <p:nvPr userDrawn="1"/>
        </p:nvCxnSpPr>
        <p:spPr>
          <a:xfrm flipV="1">
            <a:off x="11663289" y="6300217"/>
            <a:ext cx="0" cy="31022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FE8DF3E-FD5B-4215-B847-DFFB761C21A4}"/>
              </a:ext>
            </a:extLst>
          </p:cNvPr>
          <p:cNvCxnSpPr>
            <a:cxnSpLocks/>
          </p:cNvCxnSpPr>
          <p:nvPr userDrawn="1"/>
        </p:nvCxnSpPr>
        <p:spPr>
          <a:xfrm>
            <a:off x="256374" y="6168360"/>
            <a:ext cx="1508418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C2B73E5D-AD65-4FEE-89DE-2E2643A34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8800" y="3386142"/>
            <a:ext cx="5157787" cy="2773258"/>
          </a:xfrm>
        </p:spPr>
        <p:txBody>
          <a:bodyPr>
            <a:norm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E10D0906-57D4-410E-823B-3BAD416949E1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310145" y="3386142"/>
            <a:ext cx="5157787" cy="2773258"/>
          </a:xfrm>
        </p:spPr>
        <p:txBody>
          <a:bodyPr>
            <a:norm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7393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E6F6CA0-765E-484B-B9C2-16E6A4F498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FC0E2-CB24-439B-B95B-B8EF13A99E3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12758" y="2522758"/>
            <a:ext cx="8807116" cy="2387600"/>
          </a:xfrm>
        </p:spPr>
        <p:txBody>
          <a:bodyPr anchor="b">
            <a:normAutofit/>
          </a:bodyPr>
          <a:lstStyle>
            <a:lvl1pPr algn="l">
              <a:defRPr sz="55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0698B-AFFB-41C1-AFEB-59EFD03662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12758" y="5257226"/>
            <a:ext cx="9144000" cy="1397991"/>
          </a:xfrm>
        </p:spPr>
        <p:txBody>
          <a:bodyPr>
            <a:normAutofit/>
          </a:bodyPr>
          <a:lstStyle>
            <a:lvl1pPr marL="0" indent="0" algn="l">
              <a:buNone/>
              <a:defRPr sz="3000" b="1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Lorem Ipsum</a:t>
            </a:r>
            <a:br>
              <a:rPr lang="en-US" dirty="0"/>
            </a:br>
            <a:r>
              <a:rPr lang="en-US" dirty="0"/>
              <a:t>Dolor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87B92-5889-454A-83C8-E0DE513D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74AC-6E10-46E9-BC4A-4E3A595D534E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3F66A-C669-4D83-A278-F325DE22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F6560-92FA-4E92-B73B-21E2BA87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AFD9A3-66C4-4954-8678-720CFA24D244}"/>
              </a:ext>
            </a:extLst>
          </p:cNvPr>
          <p:cNvSpPr/>
          <p:nvPr userDrawn="1"/>
        </p:nvSpPr>
        <p:spPr>
          <a:xfrm>
            <a:off x="1379621" y="3438000"/>
            <a:ext cx="144000" cy="34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240730-69E4-4798-8578-D648F7A2C4C9}"/>
              </a:ext>
            </a:extLst>
          </p:cNvPr>
          <p:cNvCxnSpPr/>
          <p:nvPr userDrawn="1"/>
        </p:nvCxnSpPr>
        <p:spPr>
          <a:xfrm>
            <a:off x="1957137" y="5102179"/>
            <a:ext cx="930442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4AF3E3-F20C-4D84-A158-6DFC09B69A91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0391274" y="685801"/>
            <a:ext cx="1371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32342D9-9DBE-4809-840C-62844DDC03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16048" y="1015979"/>
            <a:ext cx="1460500" cy="481013"/>
          </a:xfrm>
        </p:spPr>
        <p:txBody>
          <a:bodyPr/>
          <a:lstStyle>
            <a:lvl1pPr marL="0" indent="0" algn="r">
              <a:buNone/>
              <a:defRPr lang="en-US" sz="3000" b="1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687446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CC8FE21-4B79-46A0-A2D5-AA64AFC619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D589D6B-831D-4563-A99C-EBE256408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5328" y="2272009"/>
            <a:ext cx="4759643" cy="823912"/>
          </a:xfrm>
        </p:spPr>
        <p:txBody>
          <a:bodyPr anchor="b"/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48368-1908-4FA2-8871-C97A5210E9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7519" y="630859"/>
            <a:ext cx="4143555" cy="15365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TWO CONTENT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9E74E-E12F-474D-8520-0AAEE930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913D-DE21-4303-8F9D-A21ACDBC3B69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68C84-3A49-4E3F-B2E7-4CE5D636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80AB7-46B3-4911-A879-10A54748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D751D1-0AE0-4B49-A19D-74CA71D2C096}"/>
              </a:ext>
            </a:extLst>
          </p:cNvPr>
          <p:cNvSpPr/>
          <p:nvPr userDrawn="1"/>
        </p:nvSpPr>
        <p:spPr>
          <a:xfrm>
            <a:off x="1285167" y="871728"/>
            <a:ext cx="72000" cy="9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3713E2-6BCF-4CEB-A9B2-A0F540060B9B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57CF87C-3640-450C-B0F1-EAD2166611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2A467A-5EC5-4E43-861E-F15D1E487F6D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CDC761-E078-4116-B4FD-B0C88CDEB3D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3B77664-6718-4048-AA03-DCFB4D6D8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11272" y="2272009"/>
            <a:ext cx="4783083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6ECB7AA-A238-4E2E-8A06-0B7C8B62A61D}"/>
              </a:ext>
            </a:extLst>
          </p:cNvPr>
          <p:cNvCxnSpPr>
            <a:cxnSpLocks/>
          </p:cNvCxnSpPr>
          <p:nvPr userDrawn="1"/>
        </p:nvCxnSpPr>
        <p:spPr>
          <a:xfrm>
            <a:off x="1695391" y="3226963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34F3080-CEDC-41FB-BA9C-9C93575A8C71}"/>
              </a:ext>
            </a:extLst>
          </p:cNvPr>
          <p:cNvCxnSpPr>
            <a:cxnSpLocks/>
          </p:cNvCxnSpPr>
          <p:nvPr userDrawn="1"/>
        </p:nvCxnSpPr>
        <p:spPr>
          <a:xfrm>
            <a:off x="7038769" y="3226963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757A12BA-9C40-44B2-BB42-FE7A1F89A090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527519" y="3386142"/>
            <a:ext cx="4783074" cy="2773258"/>
          </a:xfrm>
        </p:spPr>
        <p:txBody>
          <a:bodyPr>
            <a:norm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16A390F6-1520-488F-97A9-78F0B2119006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911271" y="3386142"/>
            <a:ext cx="4783075" cy="2773258"/>
          </a:xfrm>
        </p:spPr>
        <p:txBody>
          <a:bodyPr>
            <a:norm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02670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CC8FE21-4B79-46A0-A2D5-AA64AFC61971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D589D6B-831D-4563-A99C-EBE256408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5329" y="2272009"/>
            <a:ext cx="4540672" cy="823912"/>
          </a:xfrm>
        </p:spPr>
        <p:txBody>
          <a:bodyPr anchor="b"/>
          <a:lstStyle>
            <a:lvl1pPr marL="0" indent="0">
              <a:buNone/>
              <a:defRPr lang="en-US" sz="2500" b="1" i="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48368-1908-4FA2-8871-C97A5210E9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7519" y="630859"/>
            <a:ext cx="4143555" cy="1536580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bg2"/>
                    </a:gs>
                    <a:gs pos="100000">
                      <a:schemeClr val="accent1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TWO CONTENT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9E74E-E12F-474D-8520-0AAEE930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E45D-B5D1-4EF4-9967-78E83BC898CC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68C84-3A49-4E3F-B2E7-4CE5D636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80AB7-46B3-4911-A879-10A54748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D751D1-0AE0-4B49-A19D-74CA71D2C096}"/>
              </a:ext>
            </a:extLst>
          </p:cNvPr>
          <p:cNvSpPr/>
          <p:nvPr userDrawn="1"/>
        </p:nvSpPr>
        <p:spPr>
          <a:xfrm>
            <a:off x="1285167" y="871728"/>
            <a:ext cx="72000" cy="93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3713E2-6BCF-4CEB-A9B2-A0F540060B9B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57CF87C-3640-450C-B0F1-EAD2166611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2A467A-5EC5-4E43-861E-F15D1E487F6D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CDC761-E078-4116-B4FD-B0C88CDEB3D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3B77664-6718-4048-AA03-DCFB4D6D8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11272" y="2272009"/>
            <a:ext cx="4783083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6ECB7AA-A238-4E2E-8A06-0B7C8B62A61D}"/>
              </a:ext>
            </a:extLst>
          </p:cNvPr>
          <p:cNvCxnSpPr>
            <a:cxnSpLocks/>
          </p:cNvCxnSpPr>
          <p:nvPr userDrawn="1"/>
        </p:nvCxnSpPr>
        <p:spPr>
          <a:xfrm>
            <a:off x="1695391" y="3226963"/>
            <a:ext cx="630936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34F3080-CEDC-41FB-BA9C-9C93575A8C71}"/>
              </a:ext>
            </a:extLst>
          </p:cNvPr>
          <p:cNvCxnSpPr>
            <a:cxnSpLocks/>
          </p:cNvCxnSpPr>
          <p:nvPr userDrawn="1"/>
        </p:nvCxnSpPr>
        <p:spPr>
          <a:xfrm>
            <a:off x="7038769" y="3226963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80E9747C-D5E4-4606-9D3D-103BF578726B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527519" y="3386142"/>
            <a:ext cx="4559068" cy="2773258"/>
          </a:xfrm>
        </p:spPr>
        <p:txBody>
          <a:bodyPr>
            <a:norm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lang="en-US" sz="160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C45F91F2-CC9B-43AA-A5DF-A0BCEB342754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6911271" y="3386142"/>
            <a:ext cx="4783069" cy="2773258"/>
          </a:xfrm>
        </p:spPr>
        <p:txBody>
          <a:bodyPr>
            <a:norm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17924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7FDF157-A493-4A5F-9B08-356A30F203C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B0ED56-F1B1-4DBE-9DF3-13C23A2BEF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800" y="472822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PICTURE SLIDE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93C86-ABD2-4554-A6DC-88EB25569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B17F-C031-4630-8FA3-EE6012C20DEF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45015-FD92-48FC-8C28-ACCBC8BAB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07E4C-515F-4DA3-9B83-5C6CE5B98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1F59C3-73BF-4D90-B580-4014C2B27C2C}"/>
              </a:ext>
            </a:extLst>
          </p:cNvPr>
          <p:cNvSpPr/>
          <p:nvPr userDrawn="1"/>
        </p:nvSpPr>
        <p:spPr>
          <a:xfrm>
            <a:off x="687289" y="0"/>
            <a:ext cx="72000" cy="1289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891E214-8AE6-4CA6-B994-7A8BDD0B394C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C95F487E-1B8C-4FBA-95B3-043C11DA1E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912DCD-5EAD-419F-BF95-02B45172EDB0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570BBF0-DF30-4898-89DD-8E929C0AD0B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59525"/>
            <a:ext cx="12192000" cy="4517136"/>
          </a:xfrm>
          <a:solidFill>
            <a:schemeClr val="bg1">
              <a:alpha val="5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3271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0DB8CD8-F2C6-48F5-8A73-E5FB643BC475}"/>
              </a:ext>
            </a:extLst>
          </p:cNvPr>
          <p:cNvSpPr/>
          <p:nvPr userDrawn="1"/>
        </p:nvSpPr>
        <p:spPr>
          <a:xfrm>
            <a:off x="0" y="5532437"/>
            <a:ext cx="12192000" cy="1325563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B0ED56-F1B1-4DBE-9DF3-13C23A2BEF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800" y="472822"/>
            <a:ext cx="10515600" cy="1325563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bg2"/>
                    </a:gs>
                    <a:gs pos="100000">
                      <a:schemeClr val="accent1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PICTURE SLIDE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93C86-ABD2-4554-A6DC-88EB25569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6CC0F-AE50-44ED-8007-5467636E4C42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45015-FD92-48FC-8C28-ACCBC8BAB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07E4C-515F-4DA3-9B83-5C6CE5B98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1F59C3-73BF-4D90-B580-4014C2B27C2C}"/>
              </a:ext>
            </a:extLst>
          </p:cNvPr>
          <p:cNvSpPr/>
          <p:nvPr userDrawn="1"/>
        </p:nvSpPr>
        <p:spPr>
          <a:xfrm>
            <a:off x="687289" y="0"/>
            <a:ext cx="72000" cy="12893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891E214-8AE6-4CA6-B994-7A8BDD0B394C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C95F487E-1B8C-4FBA-95B3-043C11DA1E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912DCD-5EAD-419F-BF95-02B45172EDB0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570BBF0-DF30-4898-89DD-8E929C0AD0B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59525"/>
            <a:ext cx="12192000" cy="3872910"/>
          </a:xfrm>
          <a:solidFill>
            <a:schemeClr val="bg1">
              <a:alpha val="5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25C7F29-6151-4F91-80D1-C96C51C06795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4107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and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50F2065-1E46-45F4-8B82-40AFF3B380E4}"/>
              </a:ext>
            </a:extLst>
          </p:cNvPr>
          <p:cNvSpPr/>
          <p:nvPr userDrawn="1"/>
        </p:nvSpPr>
        <p:spPr>
          <a:xfrm>
            <a:off x="120000" y="117000"/>
            <a:ext cx="11952000" cy="6624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 w="273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B0ED56-F1B1-4DBE-9DF3-13C23A2BEF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800" y="472822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PICTURE SLIDE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93C86-ABD2-4554-A6DC-88EB25569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BCE4A-56A6-49EC-A673-D7F2D2D770DB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45015-FD92-48FC-8C28-ACCBC8BAB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07E4C-515F-4DA3-9B83-5C6CE5B98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1F59C3-73BF-4D90-B580-4014C2B27C2C}"/>
              </a:ext>
            </a:extLst>
          </p:cNvPr>
          <p:cNvSpPr/>
          <p:nvPr userDrawn="1"/>
        </p:nvSpPr>
        <p:spPr>
          <a:xfrm>
            <a:off x="687289" y="0"/>
            <a:ext cx="72000" cy="1289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570BBF0-DF30-4898-89DD-8E929C0AD0B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46000" y="1659525"/>
            <a:ext cx="11700000" cy="4517136"/>
          </a:xfrm>
          <a:solidFill>
            <a:schemeClr val="bg1">
              <a:alpha val="5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A58BD2B-1B9B-49E6-8C1A-77F7A60420D7}"/>
              </a:ext>
            </a:extLst>
          </p:cNvPr>
          <p:cNvCxnSpPr>
            <a:cxnSpLocks/>
          </p:cNvCxnSpPr>
          <p:nvPr userDrawn="1"/>
        </p:nvCxnSpPr>
        <p:spPr>
          <a:xfrm>
            <a:off x="10939723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A17DA84B-7C7B-413F-9A4E-88B7975E1C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32539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3C73EB-9DF5-425B-B9EA-BADEC346708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663289" y="6300217"/>
            <a:ext cx="0" cy="31022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0991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and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CC8FE21-4B79-46A0-A2D5-AA64AFC619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Picture Placeholder 19">
            <a:extLst>
              <a:ext uri="{FF2B5EF4-FFF2-40B4-BE49-F238E27FC236}">
                <a16:creationId xmlns:a16="http://schemas.microsoft.com/office/drawing/2014/main" id="{90DA0444-D1E1-48F5-9158-243679F7B63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2167439"/>
            <a:ext cx="12192000" cy="4009222"/>
          </a:xfrm>
          <a:solidFill>
            <a:schemeClr val="bg1">
              <a:alpha val="5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48368-1908-4FA2-8871-C97A5210E9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7519" y="630859"/>
            <a:ext cx="4143555" cy="15365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PICTURE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9E74E-E12F-474D-8520-0AAEE930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2B0D-49A2-441C-B800-8DA3FF9758CE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68C84-3A49-4E3F-B2E7-4CE5D636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80AB7-46B3-4911-A879-10A54748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D751D1-0AE0-4B49-A19D-74CA71D2C096}"/>
              </a:ext>
            </a:extLst>
          </p:cNvPr>
          <p:cNvSpPr/>
          <p:nvPr userDrawn="1"/>
        </p:nvSpPr>
        <p:spPr>
          <a:xfrm>
            <a:off x="1285167" y="871728"/>
            <a:ext cx="72000" cy="9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3713E2-6BCF-4CEB-A9B2-A0F540060B9B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57CF87C-3640-450C-B0F1-EAD2166611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CDC761-E078-4116-B4FD-B0C88CDEB3D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1391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tur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4FC6DCA8-CFF5-4F20-A410-C3EA0873DE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1999" cy="4251153"/>
          </a:xfrm>
          <a:custGeom>
            <a:avLst/>
            <a:gdLst>
              <a:gd name="connsiteX0" fmla="*/ 0 w 12191999"/>
              <a:gd name="connsiteY0" fmla="*/ 0 h 4251153"/>
              <a:gd name="connsiteX1" fmla="*/ 12191999 w 12191999"/>
              <a:gd name="connsiteY1" fmla="*/ 0 h 4251153"/>
              <a:gd name="connsiteX2" fmla="*/ 12191999 w 12191999"/>
              <a:gd name="connsiteY2" fmla="*/ 795243 h 4251153"/>
              <a:gd name="connsiteX3" fmla="*/ 11190767 w 12191999"/>
              <a:gd name="connsiteY3" fmla="*/ 795243 h 4251153"/>
              <a:gd name="connsiteX4" fmla="*/ 11190767 w 12191999"/>
              <a:gd name="connsiteY4" fmla="*/ 802443 h 4251153"/>
              <a:gd name="connsiteX5" fmla="*/ 12191999 w 12191999"/>
              <a:gd name="connsiteY5" fmla="*/ 802443 h 4251153"/>
              <a:gd name="connsiteX6" fmla="*/ 12191999 w 12191999"/>
              <a:gd name="connsiteY6" fmla="*/ 4251153 h 4251153"/>
              <a:gd name="connsiteX7" fmla="*/ 0 w 12191999"/>
              <a:gd name="connsiteY7" fmla="*/ 4251153 h 4251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4251153">
                <a:moveTo>
                  <a:pt x="0" y="0"/>
                </a:moveTo>
                <a:lnTo>
                  <a:pt x="12191999" y="0"/>
                </a:lnTo>
                <a:lnTo>
                  <a:pt x="12191999" y="795243"/>
                </a:lnTo>
                <a:lnTo>
                  <a:pt x="11190767" y="795243"/>
                </a:lnTo>
                <a:lnTo>
                  <a:pt x="11190767" y="802443"/>
                </a:lnTo>
                <a:lnTo>
                  <a:pt x="12191999" y="802443"/>
                </a:lnTo>
                <a:lnTo>
                  <a:pt x="12191999" y="4251153"/>
                </a:lnTo>
                <a:lnTo>
                  <a:pt x="0" y="425115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6F6CA0-765E-484B-B9C2-16E6A4F4986D}"/>
              </a:ext>
            </a:extLst>
          </p:cNvPr>
          <p:cNvSpPr/>
          <p:nvPr userDrawn="1"/>
        </p:nvSpPr>
        <p:spPr>
          <a:xfrm>
            <a:off x="0" y="4251158"/>
            <a:ext cx="12192000" cy="2606842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FC0E2-CB24-439B-B95B-B8EF13A99E3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94227" y="4435638"/>
            <a:ext cx="8807116" cy="1571359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87B92-5889-454A-83C8-E0DE513D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5FDB-2FE7-44AD-B9BD-8BEF95F41952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3F66A-C669-4D83-A278-F325DE22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94226" y="6159402"/>
            <a:ext cx="215446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F6560-92FA-4E92-B73B-21E2BA87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E6B4C8-5DC5-48CB-A4AB-540F064C26CA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BA6E06C-D6DA-4EDA-9A87-02C42E3144CB}"/>
              </a:ext>
            </a:extLst>
          </p:cNvPr>
          <p:cNvSpPr/>
          <p:nvPr userDrawn="1"/>
        </p:nvSpPr>
        <p:spPr>
          <a:xfrm>
            <a:off x="1283369" y="4914000"/>
            <a:ext cx="72000" cy="19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D9DE605B-C51B-41B7-9FCB-86CE13FFB5F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2311598-88E6-4CCA-AFD4-E5D87D3AAF1D}"/>
              </a:ext>
            </a:extLst>
          </p:cNvPr>
          <p:cNvCxnSpPr>
            <a:cxnSpLocks/>
          </p:cNvCxnSpPr>
          <p:nvPr userDrawn="1"/>
        </p:nvCxnSpPr>
        <p:spPr>
          <a:xfrm>
            <a:off x="11184000" y="805368"/>
            <a:ext cx="1008000" cy="0"/>
          </a:xfrm>
          <a:prstGeom prst="line">
            <a:avLst/>
          </a:prstGeom>
          <a:ln w="349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6897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9B2A5FC-034D-4F4C-833F-A3DDC66E3E6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C5870-C68D-4A7D-82BB-410BAD394D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800" y="47005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CHART SLIDE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36F3ED-82D9-4642-A435-86170B89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FB07-8F96-4A12-BC7E-21F8E0954886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72C020-7618-45BB-AF25-CD2F3A57D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AFB5F8-C1DD-4F45-9C62-6669B3480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28A3A2-B6A3-4735-BBC9-E721BA710C9B}"/>
              </a:ext>
            </a:extLst>
          </p:cNvPr>
          <p:cNvSpPr/>
          <p:nvPr userDrawn="1"/>
        </p:nvSpPr>
        <p:spPr>
          <a:xfrm>
            <a:off x="687289" y="0"/>
            <a:ext cx="72000" cy="1289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ADDF5A7-229B-4731-9A6F-9DE095F66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8800" y="2316979"/>
            <a:ext cx="5157787" cy="823912"/>
          </a:xfrm>
        </p:spPr>
        <p:txBody>
          <a:bodyPr anchor="b"/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31A72C0-870A-4F64-AE16-6B1FA2C61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8800" y="3431112"/>
            <a:ext cx="5157787" cy="277325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962AFC0-1C35-4CF7-B15A-469738360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24784" y="1402584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2A1EF39B-44B4-41E9-B813-11A664255B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24784" y="2516716"/>
            <a:ext cx="5183188" cy="3687653"/>
          </a:xfrm>
        </p:spPr>
        <p:txBody>
          <a:bodyPr>
            <a:normAutofit/>
          </a:bodyPr>
          <a:lstStyle>
            <a:lvl1pPr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GB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E13CA67-E267-486C-8B01-B07C27F7D30A}"/>
              </a:ext>
            </a:extLst>
          </p:cNvPr>
          <p:cNvCxnSpPr/>
          <p:nvPr userDrawn="1"/>
        </p:nvCxnSpPr>
        <p:spPr>
          <a:xfrm>
            <a:off x="1068863" y="3271933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51A0EC-216D-492E-A209-7CD61B5343CC}"/>
              </a:ext>
            </a:extLst>
          </p:cNvPr>
          <p:cNvCxnSpPr/>
          <p:nvPr userDrawn="1"/>
        </p:nvCxnSpPr>
        <p:spPr>
          <a:xfrm>
            <a:off x="6352281" y="2357538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BE7B492-C944-422B-9779-A95207B000CF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7A18CA1-13F1-4B77-BA9C-71FAF3AEE4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6915A3-52A7-4C8C-B8EC-41071CB1A90B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48B84D4-EC6A-481E-87B5-0AA6E59A5C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7409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A48C424-A3E8-45D9-A344-780A64F65F99}"/>
              </a:ext>
            </a:extLst>
          </p:cNvPr>
          <p:cNvSpPr/>
          <p:nvPr userDrawn="1"/>
        </p:nvSpPr>
        <p:spPr>
          <a:xfrm>
            <a:off x="0" y="5532437"/>
            <a:ext cx="12192000" cy="1325563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C5870-C68D-4A7D-82BB-410BAD394D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800" y="470055"/>
            <a:ext cx="10515600" cy="1325563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bg2"/>
                    </a:gs>
                    <a:gs pos="100000">
                      <a:schemeClr val="accent1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CHART SLIDE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36F3ED-82D9-4642-A435-86170B89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0E14-8D81-41DD-8E4A-1160D6D337E4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72C020-7618-45BB-AF25-CD2F3A57D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AFB5F8-C1DD-4F45-9C62-6669B3480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28A3A2-B6A3-4735-BBC9-E721BA710C9B}"/>
              </a:ext>
            </a:extLst>
          </p:cNvPr>
          <p:cNvSpPr/>
          <p:nvPr userDrawn="1"/>
        </p:nvSpPr>
        <p:spPr>
          <a:xfrm>
            <a:off x="687289" y="0"/>
            <a:ext cx="72000" cy="12893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ADDF5A7-229B-4731-9A6F-9DE095F66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8800" y="2316979"/>
            <a:ext cx="5157787" cy="823912"/>
          </a:xfrm>
        </p:spPr>
        <p:txBody>
          <a:bodyPr anchor="b"/>
          <a:lstStyle>
            <a:lvl1pPr marL="0" indent="0">
              <a:buNone/>
              <a:defRPr lang="en-US" sz="2500" b="1" i="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31A72C0-870A-4F64-AE16-6B1FA2C61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8800" y="3431112"/>
            <a:ext cx="5157787" cy="2017154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60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962AFC0-1C35-4CF7-B15A-469738360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24784" y="1402584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2A1EF39B-44B4-41E9-B813-11A664255B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24784" y="2516716"/>
            <a:ext cx="5183188" cy="2931545"/>
          </a:xfrm>
        </p:spPr>
        <p:txBody>
          <a:bodyPr>
            <a:normAutofit/>
          </a:bodyPr>
          <a:lstStyle>
            <a:lvl1pPr>
              <a:defRPr lang="en-US" sz="160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GB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E13CA67-E267-486C-8B01-B07C27F7D30A}"/>
              </a:ext>
            </a:extLst>
          </p:cNvPr>
          <p:cNvCxnSpPr/>
          <p:nvPr userDrawn="1"/>
        </p:nvCxnSpPr>
        <p:spPr>
          <a:xfrm>
            <a:off x="1068863" y="3271933"/>
            <a:ext cx="630936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51A0EC-216D-492E-A209-7CD61B5343CC}"/>
              </a:ext>
            </a:extLst>
          </p:cNvPr>
          <p:cNvCxnSpPr/>
          <p:nvPr userDrawn="1"/>
        </p:nvCxnSpPr>
        <p:spPr>
          <a:xfrm>
            <a:off x="6352281" y="2357538"/>
            <a:ext cx="63093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BE7B492-C944-422B-9779-A95207B000CF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7A18CA1-13F1-4B77-BA9C-71FAF3AEE4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6915A3-52A7-4C8C-B8EC-41071CB1A90B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48B84D4-EC6A-481E-87B5-0AA6E59A5C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5611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0540321-6794-45E5-A403-F840A499D670}"/>
              </a:ext>
            </a:extLst>
          </p:cNvPr>
          <p:cNvSpPr/>
          <p:nvPr userDrawn="1"/>
        </p:nvSpPr>
        <p:spPr>
          <a:xfrm>
            <a:off x="120000" y="117000"/>
            <a:ext cx="11952000" cy="6624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 w="273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A226BC7-E49E-4871-8B90-93766E659C8E}"/>
              </a:ext>
            </a:extLst>
          </p:cNvPr>
          <p:cNvCxnSpPr>
            <a:cxnSpLocks/>
          </p:cNvCxnSpPr>
          <p:nvPr userDrawn="1"/>
        </p:nvCxnSpPr>
        <p:spPr>
          <a:xfrm>
            <a:off x="10939723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7FD1F1BF-3901-435E-A225-44921D70976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832539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A349A95-A047-4A05-83FB-F32C3818143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663289" y="6300217"/>
            <a:ext cx="0" cy="31022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A2C5870-C68D-4A7D-82BB-410BAD394D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800" y="47005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CHART SLIDE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36F3ED-82D9-4642-A435-86170B89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25738-C96E-44D6-94FE-78EC73B11312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72C020-7618-45BB-AF25-CD2F3A57D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AFB5F8-C1DD-4F45-9C62-6669B3480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28A3A2-B6A3-4735-BBC9-E721BA710C9B}"/>
              </a:ext>
            </a:extLst>
          </p:cNvPr>
          <p:cNvSpPr/>
          <p:nvPr userDrawn="1"/>
        </p:nvSpPr>
        <p:spPr>
          <a:xfrm>
            <a:off x="687288" y="255842"/>
            <a:ext cx="72000" cy="1033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ADDF5A7-229B-4731-9A6F-9DE095F66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8800" y="2316979"/>
            <a:ext cx="5157787" cy="823912"/>
          </a:xfrm>
        </p:spPr>
        <p:txBody>
          <a:bodyPr anchor="b"/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31A72C0-870A-4F64-AE16-6B1FA2C61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8800" y="3431112"/>
            <a:ext cx="5157787" cy="277325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962AFC0-1C35-4CF7-B15A-469738360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24784" y="1402584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2A1EF39B-44B4-41E9-B813-11A664255B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24784" y="2516716"/>
            <a:ext cx="5183188" cy="3687653"/>
          </a:xfrm>
        </p:spPr>
        <p:txBody>
          <a:bodyPr>
            <a:normAutofit/>
          </a:bodyPr>
          <a:lstStyle>
            <a:lvl1pPr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GB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E13CA67-E267-486C-8B01-B07C27F7D30A}"/>
              </a:ext>
            </a:extLst>
          </p:cNvPr>
          <p:cNvCxnSpPr/>
          <p:nvPr userDrawn="1"/>
        </p:nvCxnSpPr>
        <p:spPr>
          <a:xfrm>
            <a:off x="1068863" y="3271933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51A0EC-216D-492E-A209-7CD61B5343CC}"/>
              </a:ext>
            </a:extLst>
          </p:cNvPr>
          <p:cNvCxnSpPr/>
          <p:nvPr userDrawn="1"/>
        </p:nvCxnSpPr>
        <p:spPr>
          <a:xfrm>
            <a:off x="6352281" y="2357538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F95BF2-B52F-4059-BC20-4B61F5F92FC3}"/>
              </a:ext>
            </a:extLst>
          </p:cNvPr>
          <p:cNvCxnSpPr>
            <a:cxnSpLocks/>
          </p:cNvCxnSpPr>
          <p:nvPr userDrawn="1"/>
        </p:nvCxnSpPr>
        <p:spPr>
          <a:xfrm>
            <a:off x="256374" y="6168360"/>
            <a:ext cx="1508418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98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E6F6CA0-765E-484B-B9C2-16E6A4F4986D}"/>
              </a:ext>
            </a:extLst>
          </p:cNvPr>
          <p:cNvSpPr/>
          <p:nvPr userDrawn="1"/>
        </p:nvSpPr>
        <p:spPr>
          <a:xfrm>
            <a:off x="0" y="4251158"/>
            <a:ext cx="12192000" cy="2606842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FC0E2-CB24-439B-B95B-B8EF13A99E3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12758" y="4700582"/>
            <a:ext cx="8807116" cy="915873"/>
          </a:xfrm>
        </p:spPr>
        <p:txBody>
          <a:bodyPr anchor="b">
            <a:normAutofit/>
          </a:bodyPr>
          <a:lstStyle>
            <a:lvl1pPr algn="l">
              <a:defRPr sz="55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0698B-AFFB-41C1-AFEB-59EFD03662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12758" y="5949257"/>
            <a:ext cx="9144000" cy="601840"/>
          </a:xfrm>
        </p:spPr>
        <p:txBody>
          <a:bodyPr>
            <a:normAutofit/>
          </a:bodyPr>
          <a:lstStyle>
            <a:lvl1pPr marL="0" indent="0" algn="l">
              <a:buNone/>
              <a:defRPr sz="3000" b="1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Lorem Ipsum Dolor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87B92-5889-454A-83C8-E0DE513D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03798-9F8A-4555-A128-691FDFB38DA9}" type="datetime1">
              <a:rPr lang="en-US" noProof="0" smtClean="0"/>
              <a:t>8/30/2024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3F66A-C669-4D83-A278-F325DE22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F6560-92FA-4E92-B73B-21E2BA87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AFD9A3-66C4-4954-8678-720CFA24D244}"/>
              </a:ext>
            </a:extLst>
          </p:cNvPr>
          <p:cNvSpPr/>
          <p:nvPr userDrawn="1"/>
        </p:nvSpPr>
        <p:spPr>
          <a:xfrm>
            <a:off x="1379621" y="4878000"/>
            <a:ext cx="144000" cy="19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240730-69E4-4798-8578-D648F7A2C4C9}"/>
              </a:ext>
            </a:extLst>
          </p:cNvPr>
          <p:cNvCxnSpPr/>
          <p:nvPr userDrawn="1"/>
        </p:nvCxnSpPr>
        <p:spPr>
          <a:xfrm>
            <a:off x="1957137" y="5794209"/>
            <a:ext cx="930442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632EEF-732A-4DE7-BC5A-A86C31DB6F5A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0391274" y="685801"/>
            <a:ext cx="1371600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C54CE062-7CDB-4AB7-B86E-461B22E7F4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16048" y="1013969"/>
            <a:ext cx="1460500" cy="481013"/>
          </a:xfrm>
        </p:spPr>
        <p:txBody>
          <a:bodyPr/>
          <a:lstStyle>
            <a:lvl1pPr marL="0" indent="0" algn="r">
              <a:buNone/>
              <a:defRPr lang="en-US" sz="3000" b="1" i="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20124478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CC8FE21-4B79-46A0-A2D5-AA64AFC619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D589D6B-831D-4563-A99C-EBE256408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5328" y="2272009"/>
            <a:ext cx="4759643" cy="823912"/>
          </a:xfrm>
        </p:spPr>
        <p:txBody>
          <a:bodyPr anchor="b"/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48368-1908-4FA2-8871-C97A5210E9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7519" y="630859"/>
            <a:ext cx="4143555" cy="15365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CHART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9E74E-E12F-474D-8520-0AAEE930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398F-A7F5-4300-AD8D-F2211496F365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68C84-3A49-4E3F-B2E7-4CE5D636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80AB7-46B3-4911-A879-10A54748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D751D1-0AE0-4B49-A19D-74CA71D2C096}"/>
              </a:ext>
            </a:extLst>
          </p:cNvPr>
          <p:cNvSpPr/>
          <p:nvPr userDrawn="1"/>
        </p:nvSpPr>
        <p:spPr>
          <a:xfrm>
            <a:off x="1285167" y="871728"/>
            <a:ext cx="72000" cy="9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3713E2-6BCF-4CEB-A9B2-A0F540060B9B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57CF87C-3640-450C-B0F1-EAD2166611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2A467A-5EC5-4E43-861E-F15D1E487F6D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CDC761-E078-4116-B4FD-B0C88CDEB3D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B530EAF-CF53-49F1-B6C8-C2B60A5F6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5328" y="3386142"/>
            <a:ext cx="4759643" cy="277325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3B77664-6718-4048-AA03-DCFB4D6D8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11272" y="1414759"/>
            <a:ext cx="4783083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7E62B55-2C81-4D0C-82F0-D765EFB745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11272" y="2528891"/>
            <a:ext cx="4783083" cy="3630507"/>
          </a:xfrm>
        </p:spPr>
        <p:txBody>
          <a:bodyPr>
            <a:normAutofit/>
          </a:bodyPr>
          <a:lstStyle>
            <a:lvl1pPr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GB"/>
              <a:t>Click to edit Master text styles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6ECB7AA-A238-4E2E-8A06-0B7C8B62A61D}"/>
              </a:ext>
            </a:extLst>
          </p:cNvPr>
          <p:cNvCxnSpPr>
            <a:cxnSpLocks/>
          </p:cNvCxnSpPr>
          <p:nvPr userDrawn="1"/>
        </p:nvCxnSpPr>
        <p:spPr>
          <a:xfrm>
            <a:off x="1695391" y="3226963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34F3080-CEDC-41FB-BA9C-9C93575A8C71}"/>
              </a:ext>
            </a:extLst>
          </p:cNvPr>
          <p:cNvCxnSpPr>
            <a:cxnSpLocks/>
          </p:cNvCxnSpPr>
          <p:nvPr userDrawn="1"/>
        </p:nvCxnSpPr>
        <p:spPr>
          <a:xfrm>
            <a:off x="7038769" y="2369713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0670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0CD2376-834B-4EE0-BA14-A9AEA2135615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D589D6B-831D-4563-A99C-EBE256408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5329" y="2272009"/>
            <a:ext cx="4540672" cy="823912"/>
          </a:xfrm>
        </p:spPr>
        <p:txBody>
          <a:bodyPr anchor="b"/>
          <a:lstStyle>
            <a:lvl1pPr marL="0" indent="0">
              <a:buNone/>
              <a:defRPr lang="en-US" sz="2500" b="1" i="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48368-1908-4FA2-8871-C97A5210E9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7519" y="630859"/>
            <a:ext cx="4143555" cy="1536580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bg2"/>
                    </a:gs>
                    <a:gs pos="100000">
                      <a:schemeClr val="accent1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CHART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9E74E-E12F-474D-8520-0AAEE930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69A2-DE74-4722-929F-847049DD6A45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68C84-3A49-4E3F-B2E7-4CE5D636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80AB7-46B3-4911-A879-10A54748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D751D1-0AE0-4B49-A19D-74CA71D2C096}"/>
              </a:ext>
            </a:extLst>
          </p:cNvPr>
          <p:cNvSpPr/>
          <p:nvPr userDrawn="1"/>
        </p:nvSpPr>
        <p:spPr>
          <a:xfrm>
            <a:off x="1285167" y="871728"/>
            <a:ext cx="72000" cy="93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3713E2-6BCF-4CEB-A9B2-A0F540060B9B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57CF87C-3640-450C-B0F1-EAD2166611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2A467A-5EC5-4E43-861E-F15D1E487F6D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CDC761-E078-4116-B4FD-B0C88CDEB3D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B530EAF-CF53-49F1-B6C8-C2B60A5F6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5329" y="3386142"/>
            <a:ext cx="4540672" cy="277325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60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3B77664-6718-4048-AA03-DCFB4D6D8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11272" y="1414759"/>
            <a:ext cx="4783083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7E62B55-2C81-4D0C-82F0-D765EFB745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11272" y="2528891"/>
            <a:ext cx="4783083" cy="3630507"/>
          </a:xfrm>
        </p:spPr>
        <p:txBody>
          <a:bodyPr>
            <a:normAutofit/>
          </a:bodyPr>
          <a:lstStyle>
            <a:lvl1pPr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GB"/>
              <a:t>Click to edit Master text styles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6ECB7AA-A238-4E2E-8A06-0B7C8B62A61D}"/>
              </a:ext>
            </a:extLst>
          </p:cNvPr>
          <p:cNvCxnSpPr>
            <a:cxnSpLocks/>
          </p:cNvCxnSpPr>
          <p:nvPr userDrawn="1"/>
        </p:nvCxnSpPr>
        <p:spPr>
          <a:xfrm>
            <a:off x="1695391" y="3226963"/>
            <a:ext cx="630936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34F3080-CEDC-41FB-BA9C-9C93575A8C71}"/>
              </a:ext>
            </a:extLst>
          </p:cNvPr>
          <p:cNvCxnSpPr>
            <a:cxnSpLocks/>
          </p:cNvCxnSpPr>
          <p:nvPr userDrawn="1"/>
        </p:nvCxnSpPr>
        <p:spPr>
          <a:xfrm>
            <a:off x="7038769" y="2369713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3516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FC33DF7-D0A2-49E4-BF1D-6DC097E62DC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F872A-3B4F-4F8E-9C76-EEF7A4FEA4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800" y="652069"/>
            <a:ext cx="3932237" cy="2390931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PICTURE</a:t>
            </a:r>
            <a:br>
              <a:rPr lang="en-US" dirty="0"/>
            </a:br>
            <a:r>
              <a:rPr lang="en-US" dirty="0"/>
              <a:t>WITH</a:t>
            </a:r>
            <a:br>
              <a:rPr lang="en-US" dirty="0"/>
            </a:br>
            <a:r>
              <a:rPr lang="en-US" dirty="0"/>
              <a:t>CAPTION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25F378-E3B6-430E-A0C8-CEF68EC348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1566" y="0"/>
            <a:ext cx="5231567" cy="6857999"/>
          </a:xfrm>
          <a:solidFill>
            <a:schemeClr val="bg1">
              <a:alpha val="3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9A766-AE6E-4EE0-BBA9-267550F46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8800" y="328371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FA4ED-DF34-437A-A3DD-C590456AE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D192-6800-47D0-90F1-7D91FE57976D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E8EAD-D127-4320-BE56-300A2412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D6BD1-5229-4162-9050-A799C1123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1F678A-2BA4-4866-BA2B-804BAFA272E6}"/>
              </a:ext>
            </a:extLst>
          </p:cNvPr>
          <p:cNvSpPr/>
          <p:nvPr userDrawn="1"/>
        </p:nvSpPr>
        <p:spPr>
          <a:xfrm>
            <a:off x="687289" y="0"/>
            <a:ext cx="72000" cy="28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7F503C-8741-4170-AB97-2F028D895E60}"/>
              </a:ext>
            </a:extLst>
          </p:cNvPr>
          <p:cNvCxnSpPr/>
          <p:nvPr userDrawn="1"/>
        </p:nvCxnSpPr>
        <p:spPr>
          <a:xfrm>
            <a:off x="1068863" y="3169769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339F42-187E-423E-888A-A223C1B2E02E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156C8BB-DCB4-4A6F-9463-81442ECFAE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43ED311-FC15-4C06-8B1C-5C57F3F9A786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46941A3-2F65-4CFA-8EEF-AB50FBB6660E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895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ED1F5F9-2E42-493E-906D-AA9F7D5F0880}"/>
              </a:ext>
            </a:extLst>
          </p:cNvPr>
          <p:cNvSpPr/>
          <p:nvPr userDrawn="1"/>
        </p:nvSpPr>
        <p:spPr>
          <a:xfrm>
            <a:off x="0" y="5532437"/>
            <a:ext cx="12192000" cy="1325563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F872A-3B4F-4F8E-9C76-EEF7A4FEA4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800" y="647703"/>
            <a:ext cx="6291150" cy="1328497"/>
          </a:xfrm>
        </p:spPr>
        <p:txBody>
          <a:bodyPr anchor="b">
            <a:noAutofit/>
          </a:bodyPr>
          <a:lstStyle>
            <a:lvl1pPr>
              <a:defRPr sz="4000">
                <a:gradFill>
                  <a:gsLst>
                    <a:gs pos="0">
                      <a:schemeClr val="bg2"/>
                    </a:gs>
                    <a:gs pos="100000">
                      <a:schemeClr val="accent1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PICTURE WITH</a:t>
            </a:r>
            <a:br>
              <a:rPr lang="en-US" dirty="0"/>
            </a:br>
            <a:r>
              <a:rPr lang="en-US" dirty="0"/>
              <a:t>CAPTION SLIDE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25F378-E3B6-430E-A0C8-CEF68EC348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950934"/>
            <a:ext cx="12192000" cy="2581498"/>
          </a:xfrm>
          <a:solidFill>
            <a:schemeClr val="bg1">
              <a:alpha val="3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9A766-AE6E-4EE0-BBA9-267550F46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8800" y="2216910"/>
            <a:ext cx="6291150" cy="654726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FA4ED-DF34-437A-A3DD-C590456AE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C1E2-BCC4-44B2-A3D7-036C18CBFA1C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E8EAD-D127-4320-BE56-300A2412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D6BD1-5229-4162-9050-A799C1123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1F678A-2BA4-4866-BA2B-804BAFA272E6}"/>
              </a:ext>
            </a:extLst>
          </p:cNvPr>
          <p:cNvSpPr/>
          <p:nvPr userDrawn="1"/>
        </p:nvSpPr>
        <p:spPr>
          <a:xfrm>
            <a:off x="687289" y="0"/>
            <a:ext cx="71723" cy="1813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7F503C-8741-4170-AB97-2F028D895E60}"/>
              </a:ext>
            </a:extLst>
          </p:cNvPr>
          <p:cNvCxnSpPr/>
          <p:nvPr userDrawn="1"/>
        </p:nvCxnSpPr>
        <p:spPr>
          <a:xfrm>
            <a:off x="1068863" y="2102969"/>
            <a:ext cx="630936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339F42-187E-423E-888A-A223C1B2E02E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156C8BB-DCB4-4A6F-9463-81442ECFAE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46941A3-2F65-4CFA-8EEF-AB50FBB6660E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8707FDA-D4BE-43FA-91CD-CBA55EB8CA17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75384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01289E2-E0FB-4100-99AE-FC48AB519EE0}"/>
              </a:ext>
            </a:extLst>
          </p:cNvPr>
          <p:cNvSpPr/>
          <p:nvPr userDrawn="1"/>
        </p:nvSpPr>
        <p:spPr>
          <a:xfrm>
            <a:off x="120000" y="117000"/>
            <a:ext cx="11952000" cy="6624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 w="273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F872A-3B4F-4F8E-9C76-EEF7A4FEA4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800" y="652069"/>
            <a:ext cx="3932237" cy="2390931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PICTURE</a:t>
            </a:r>
            <a:br>
              <a:rPr lang="en-US" dirty="0"/>
            </a:br>
            <a:r>
              <a:rPr lang="en-US" dirty="0"/>
              <a:t>WITH</a:t>
            </a:r>
            <a:br>
              <a:rPr lang="en-US" dirty="0"/>
            </a:br>
            <a:r>
              <a:rPr lang="en-US" dirty="0"/>
              <a:t>CAPTION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25F378-E3B6-430E-A0C8-CEF68EC348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1566" y="255600"/>
            <a:ext cx="5231567" cy="6346800"/>
          </a:xfrm>
          <a:solidFill>
            <a:schemeClr val="bg1">
              <a:alpha val="3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9A766-AE6E-4EE0-BBA9-267550F46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8800" y="328371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FA4ED-DF34-437A-A3DD-C590456AE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9723-4BF4-48A4-B5CD-B482435A8942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E8EAD-D127-4320-BE56-300A2412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D6BD1-5229-4162-9050-A799C1123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1F678A-2BA4-4866-BA2B-804BAFA272E6}"/>
              </a:ext>
            </a:extLst>
          </p:cNvPr>
          <p:cNvSpPr/>
          <p:nvPr userDrawn="1"/>
        </p:nvSpPr>
        <p:spPr>
          <a:xfrm>
            <a:off x="687289" y="0"/>
            <a:ext cx="72000" cy="28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7F503C-8741-4170-AB97-2F028D895E60}"/>
              </a:ext>
            </a:extLst>
          </p:cNvPr>
          <p:cNvCxnSpPr/>
          <p:nvPr userDrawn="1"/>
        </p:nvCxnSpPr>
        <p:spPr>
          <a:xfrm>
            <a:off x="1068863" y="3169769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BF50E9D-E2D8-41FB-816D-829494C06AD8}"/>
              </a:ext>
            </a:extLst>
          </p:cNvPr>
          <p:cNvCxnSpPr>
            <a:cxnSpLocks/>
          </p:cNvCxnSpPr>
          <p:nvPr userDrawn="1"/>
        </p:nvCxnSpPr>
        <p:spPr>
          <a:xfrm>
            <a:off x="10939723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0C17ED7B-D5EA-4FB8-8E1B-F04BFE982E6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832539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992C28-7C5F-479C-A649-564EFD0EEABF}"/>
              </a:ext>
            </a:extLst>
          </p:cNvPr>
          <p:cNvCxnSpPr>
            <a:cxnSpLocks/>
          </p:cNvCxnSpPr>
          <p:nvPr userDrawn="1"/>
        </p:nvCxnSpPr>
        <p:spPr>
          <a:xfrm flipV="1">
            <a:off x="11663289" y="6300217"/>
            <a:ext cx="0" cy="31022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1F0C21-A9B5-47E2-93F8-6226D37312FC}"/>
              </a:ext>
            </a:extLst>
          </p:cNvPr>
          <p:cNvCxnSpPr>
            <a:cxnSpLocks/>
          </p:cNvCxnSpPr>
          <p:nvPr userDrawn="1"/>
        </p:nvCxnSpPr>
        <p:spPr>
          <a:xfrm>
            <a:off x="256374" y="6168360"/>
            <a:ext cx="1508418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4376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FC33DF7-D0A2-49E4-BF1D-6DC097E62DC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F872A-3B4F-4F8E-9C76-EEF7A4FEA4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19351" y="652069"/>
            <a:ext cx="3490800" cy="2390931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PICTURE</a:t>
            </a:r>
            <a:br>
              <a:rPr lang="en-US" dirty="0"/>
            </a:br>
            <a:r>
              <a:rPr lang="en-US" dirty="0"/>
              <a:t>WITH</a:t>
            </a:r>
            <a:br>
              <a:rPr lang="en-US" dirty="0"/>
            </a:br>
            <a:r>
              <a:rPr lang="en-US" dirty="0"/>
              <a:t>CAPTION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25F378-E3B6-430E-A0C8-CEF68EC348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1566" y="0"/>
            <a:ext cx="5231567" cy="6857999"/>
          </a:xfrm>
          <a:solidFill>
            <a:schemeClr val="bg1">
              <a:alpha val="3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9A766-AE6E-4EE0-BBA9-267550F46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9351" y="3283710"/>
            <a:ext cx="3490800" cy="2439988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FA4ED-DF34-437A-A3DD-C590456AE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AF4EC-7DDE-4C95-9956-59513BFBB065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E8EAD-D127-4320-BE56-300A2412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D6BD1-5229-4162-9050-A799C1123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1F678A-2BA4-4866-BA2B-804BAFA272E6}"/>
              </a:ext>
            </a:extLst>
          </p:cNvPr>
          <p:cNvSpPr/>
          <p:nvPr userDrawn="1"/>
        </p:nvSpPr>
        <p:spPr>
          <a:xfrm>
            <a:off x="1277838" y="837332"/>
            <a:ext cx="72843" cy="2042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7F503C-8741-4170-AB97-2F028D895E60}"/>
              </a:ext>
            </a:extLst>
          </p:cNvPr>
          <p:cNvCxnSpPr/>
          <p:nvPr userDrawn="1"/>
        </p:nvCxnSpPr>
        <p:spPr>
          <a:xfrm>
            <a:off x="1659413" y="3169769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339F42-187E-423E-888A-A223C1B2E02E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156C8BB-DCB4-4A6F-9463-81442ECFAE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43ED311-FC15-4C06-8B1C-5C57F3F9A786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46941A3-2F65-4CFA-8EEF-AB50FBB6660E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0207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4FC6DCA8-CFF5-4F20-A410-C3EA0873DE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1999" cy="4251153"/>
          </a:xfrm>
          <a:custGeom>
            <a:avLst/>
            <a:gdLst>
              <a:gd name="connsiteX0" fmla="*/ 0 w 12191999"/>
              <a:gd name="connsiteY0" fmla="*/ 0 h 4251153"/>
              <a:gd name="connsiteX1" fmla="*/ 12191999 w 12191999"/>
              <a:gd name="connsiteY1" fmla="*/ 0 h 4251153"/>
              <a:gd name="connsiteX2" fmla="*/ 12191999 w 12191999"/>
              <a:gd name="connsiteY2" fmla="*/ 795243 h 4251153"/>
              <a:gd name="connsiteX3" fmla="*/ 11190767 w 12191999"/>
              <a:gd name="connsiteY3" fmla="*/ 795243 h 4251153"/>
              <a:gd name="connsiteX4" fmla="*/ 11190767 w 12191999"/>
              <a:gd name="connsiteY4" fmla="*/ 802443 h 4251153"/>
              <a:gd name="connsiteX5" fmla="*/ 12191999 w 12191999"/>
              <a:gd name="connsiteY5" fmla="*/ 802443 h 4251153"/>
              <a:gd name="connsiteX6" fmla="*/ 12191999 w 12191999"/>
              <a:gd name="connsiteY6" fmla="*/ 4251153 h 4251153"/>
              <a:gd name="connsiteX7" fmla="*/ 0 w 12191999"/>
              <a:gd name="connsiteY7" fmla="*/ 4251153 h 4251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4251153">
                <a:moveTo>
                  <a:pt x="0" y="0"/>
                </a:moveTo>
                <a:lnTo>
                  <a:pt x="12191999" y="0"/>
                </a:lnTo>
                <a:lnTo>
                  <a:pt x="12191999" y="795243"/>
                </a:lnTo>
                <a:lnTo>
                  <a:pt x="11190767" y="795243"/>
                </a:lnTo>
                <a:lnTo>
                  <a:pt x="11190767" y="802443"/>
                </a:lnTo>
                <a:lnTo>
                  <a:pt x="12191999" y="802443"/>
                </a:lnTo>
                <a:lnTo>
                  <a:pt x="12191999" y="4251153"/>
                </a:lnTo>
                <a:lnTo>
                  <a:pt x="0" y="425115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6F6CA0-765E-484B-B9C2-16E6A4F4986D}"/>
              </a:ext>
            </a:extLst>
          </p:cNvPr>
          <p:cNvSpPr/>
          <p:nvPr userDrawn="1"/>
        </p:nvSpPr>
        <p:spPr>
          <a:xfrm>
            <a:off x="0" y="4251158"/>
            <a:ext cx="12192000" cy="2606842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0698B-AFFB-41C1-AFEB-59EFD03662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20892" y="5027253"/>
            <a:ext cx="5373461" cy="1132143"/>
          </a:xfrm>
        </p:spPr>
        <p:txBody>
          <a:bodyPr>
            <a:normAutofit/>
          </a:bodyPr>
          <a:lstStyle>
            <a:lvl1pPr marL="0" indent="0" algn="l">
              <a:buNone/>
              <a:defRPr sz="2500" b="1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Lorem Ipsum Dolor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6A7686-9AC4-4F00-9096-A661393BEBDC}"/>
              </a:ext>
            </a:extLst>
          </p:cNvPr>
          <p:cNvCxnSpPr/>
          <p:nvPr userDrawn="1"/>
        </p:nvCxnSpPr>
        <p:spPr>
          <a:xfrm>
            <a:off x="1838883" y="6072701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34FC0E2-CB24-439B-B95B-B8EF13A99E3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94226" y="4626870"/>
            <a:ext cx="4626665" cy="1389106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PICTURE</a:t>
            </a:r>
            <a:br>
              <a:rPr lang="en-US" noProof="0"/>
            </a:br>
            <a:r>
              <a:rPr lang="en-US" noProof="0"/>
              <a:t>SLIDE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87B92-5889-454A-83C8-E0DE513D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F7C77-DBB5-4D0F-9120-27BDB5B99C32}" type="datetime1">
              <a:rPr lang="en-US" noProof="0" smtClean="0"/>
              <a:t>8/30/2024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3F66A-C669-4D83-A278-F325DE22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94226" y="6159402"/>
            <a:ext cx="2154460" cy="365125"/>
          </a:xfrm>
        </p:spPr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F6560-92FA-4E92-B73B-21E2BA87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E6B4C8-5DC5-48CB-A4AB-540F064C26CA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BA6E06C-D6DA-4EDA-9A87-02C42E3144CB}"/>
              </a:ext>
            </a:extLst>
          </p:cNvPr>
          <p:cNvSpPr/>
          <p:nvPr userDrawn="1"/>
        </p:nvSpPr>
        <p:spPr>
          <a:xfrm>
            <a:off x="1283369" y="4914000"/>
            <a:ext cx="72000" cy="19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88D115-EF5A-444B-AD3E-D2EE18401B4A}"/>
              </a:ext>
            </a:extLst>
          </p:cNvPr>
          <p:cNvCxnSpPr>
            <a:cxnSpLocks/>
          </p:cNvCxnSpPr>
          <p:nvPr userDrawn="1"/>
        </p:nvCxnSpPr>
        <p:spPr>
          <a:xfrm>
            <a:off x="11184000" y="805368"/>
            <a:ext cx="1008000" cy="0"/>
          </a:xfrm>
          <a:prstGeom prst="line">
            <a:avLst/>
          </a:prstGeom>
          <a:ln w="349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D9DE605B-C51B-41B7-9FCB-86CE13FFB5F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4624940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68D5CEF0-7838-4E94-B0E2-6286757235D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5FD86-80D5-4520-8C38-1EDDAB179D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800" y="607100"/>
            <a:ext cx="4737482" cy="697044"/>
          </a:xfrm>
        </p:spPr>
        <p:txBody>
          <a:bodyPr anchor="b">
            <a:noAutofit/>
          </a:bodyPr>
          <a:lstStyle>
            <a:lvl1pPr>
              <a:defRPr lang="en-US" sz="4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OVERVIEW SLIDE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7C16C-60B5-44CB-B3D5-09EA7F61FE4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928801" y="2635589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1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BC91B-2A3F-445A-9C91-9BF782613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57DDE-1A3D-4921-8DA7-F028633C78C6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24CAE-7220-4370-B793-B9D4AA1A3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F5915-4FF1-41EB-9C2F-1918DA85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3C2BC3-19D8-497A-B742-E2E5155DEA2E}"/>
              </a:ext>
            </a:extLst>
          </p:cNvPr>
          <p:cNvSpPr/>
          <p:nvPr userDrawn="1"/>
        </p:nvSpPr>
        <p:spPr>
          <a:xfrm>
            <a:off x="687289" y="0"/>
            <a:ext cx="72000" cy="11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AD1AF6-056E-449E-ABB4-F42FCFF2154D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B49EFE94-C72E-4FA8-9AE2-70BFB09FB2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7F17BC-9B89-4B33-A693-1583A7EAEED0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2FBCB0-43B1-4129-B190-2F32EAB36A71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AF92140-8242-4A51-9463-35E60CF48BE9}"/>
              </a:ext>
            </a:extLst>
          </p:cNvPr>
          <p:cNvCxnSpPr>
            <a:cxnSpLocks/>
          </p:cNvCxnSpPr>
          <p:nvPr userDrawn="1"/>
        </p:nvCxnSpPr>
        <p:spPr>
          <a:xfrm>
            <a:off x="11192400" y="802800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8D84BA3-D783-472E-AB10-C96A8DE8D0DD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3200" y="6580800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2BBCA2FF-2B83-4966-811C-E9FEEB77CBE4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467663" y="2635589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2 Title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663E6488-61FD-4194-B014-22CF5050C2C7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006525" y="2635589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3 Title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76A0643E-8E5C-4070-97FD-974351B1D00C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928801" y="4746794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4 Title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A4ECC130-379C-4A4E-AAC7-D84522D434E2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4467663" y="4746794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5 Title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C8C2920A-FB6F-4697-8CDD-0896EC262719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8006525" y="4746794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6 Title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F84CD40D-D65C-419A-B22F-5633C9254F52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28801" y="3059153"/>
            <a:ext cx="3256674" cy="49949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4902ECF4-C668-49EA-AD7B-E0B3332DE48A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4467663" y="3059153"/>
            <a:ext cx="3256674" cy="49949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648A6F22-3F59-4E0F-BAE5-9B7E0D16D33F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8006525" y="3059153"/>
            <a:ext cx="3256674" cy="49949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5689CAE6-6963-412E-9DAD-B7B5AFC41DCF}"/>
              </a:ext>
            </a:extLst>
          </p:cNvPr>
          <p:cNvSpPr>
            <a:spLocks noGrp="1"/>
          </p:cNvSpPr>
          <p:nvPr>
            <p:ph type="body" sz="half" idx="24"/>
          </p:nvPr>
        </p:nvSpPr>
        <p:spPr>
          <a:xfrm>
            <a:off x="928801" y="5170358"/>
            <a:ext cx="3256674" cy="49949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98D9757D-1411-42F4-AABD-CC173E4A038B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4467663" y="5170358"/>
            <a:ext cx="3256674" cy="49949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0590AA6E-50BC-4492-8B87-7D8D4A8A5E76}"/>
              </a:ext>
            </a:extLst>
          </p:cNvPr>
          <p:cNvSpPr>
            <a:spLocks noGrp="1"/>
          </p:cNvSpPr>
          <p:nvPr>
            <p:ph type="body" sz="half" idx="26"/>
          </p:nvPr>
        </p:nvSpPr>
        <p:spPr>
          <a:xfrm>
            <a:off x="8006525" y="5170358"/>
            <a:ext cx="3256674" cy="49949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64786CCE-CCCC-4B2D-890D-9D719713DB7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77066" y="1757980"/>
            <a:ext cx="867600" cy="868680"/>
          </a:xfrm>
          <a:prstGeom prst="ellipse">
            <a:avLst/>
          </a:prstGeom>
          <a:noFill/>
          <a:ln w="19050"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B08972C-68CE-41CC-9351-3DD741E5393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512376" y="1757980"/>
            <a:ext cx="867600" cy="868680"/>
          </a:xfrm>
          <a:prstGeom prst="ellipse">
            <a:avLst/>
          </a:prstGeom>
          <a:noFill/>
          <a:ln w="19050"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6347D157-8108-4656-88F3-59B693C47F9B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047686" y="1757980"/>
            <a:ext cx="867600" cy="868680"/>
          </a:xfrm>
          <a:prstGeom prst="ellipse">
            <a:avLst/>
          </a:prstGeom>
          <a:noFill/>
          <a:ln w="19050"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B4548244-F89A-4EA8-9DB4-056E45B2FDF5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77066" y="3890091"/>
            <a:ext cx="867600" cy="868680"/>
          </a:xfrm>
          <a:prstGeom prst="ellipse">
            <a:avLst/>
          </a:prstGeom>
          <a:noFill/>
          <a:ln w="19050"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6B46EEEA-383D-42CD-ABFC-86BD330E07A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512376" y="3890091"/>
            <a:ext cx="867600" cy="868680"/>
          </a:xfrm>
          <a:prstGeom prst="ellipse">
            <a:avLst/>
          </a:prstGeom>
          <a:noFill/>
          <a:ln w="19050"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2" name="Picture Placeholder 46">
            <a:extLst>
              <a:ext uri="{FF2B5EF4-FFF2-40B4-BE49-F238E27FC236}">
                <a16:creationId xmlns:a16="http://schemas.microsoft.com/office/drawing/2014/main" id="{DF75483C-CE05-4E90-8A93-D0424442392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047686" y="3890091"/>
            <a:ext cx="867600" cy="868680"/>
          </a:xfrm>
          <a:prstGeom prst="ellipse">
            <a:avLst/>
          </a:prstGeom>
          <a:noFill/>
          <a:ln w="19050"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60142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7427B840-CC27-4923-A00E-7899AF7A4460}"/>
              </a:ext>
            </a:extLst>
          </p:cNvPr>
          <p:cNvSpPr/>
          <p:nvPr userDrawn="1"/>
        </p:nvSpPr>
        <p:spPr>
          <a:xfrm>
            <a:off x="0" y="5764039"/>
            <a:ext cx="12192000" cy="109396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5FD86-80D5-4520-8C38-1EDDAB179D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800" y="607100"/>
            <a:ext cx="4737482" cy="697044"/>
          </a:xfrm>
        </p:spPr>
        <p:txBody>
          <a:bodyPr anchor="b">
            <a:noAutofit/>
          </a:bodyPr>
          <a:lstStyle>
            <a:lvl1pPr>
              <a:defRPr lang="en-US" sz="4000" b="1" kern="1200" dirty="0">
                <a:gradFill>
                  <a:gsLst>
                    <a:gs pos="0">
                      <a:schemeClr val="bg2"/>
                    </a:gs>
                    <a:gs pos="100000">
                      <a:schemeClr val="accent1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OVERVIEW SLIDE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7C16C-60B5-44CB-B3D5-09EA7F61FE4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928801" y="2452709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1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BC91B-2A3F-445A-9C91-9BF782613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6B8C-51E0-4512-9EB9-DD1BB2387348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24CAE-7220-4370-B793-B9D4AA1A3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F5915-4FF1-41EB-9C2F-1918DA85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3C2BC3-19D8-497A-B742-E2E5155DEA2E}"/>
              </a:ext>
            </a:extLst>
          </p:cNvPr>
          <p:cNvSpPr/>
          <p:nvPr userDrawn="1"/>
        </p:nvSpPr>
        <p:spPr>
          <a:xfrm>
            <a:off x="687289" y="0"/>
            <a:ext cx="72000" cy="115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AD1AF6-056E-449E-ABB4-F42FCFF2154D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B49EFE94-C72E-4FA8-9AE2-70BFB09FB2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7F17BC-9B89-4B33-A693-1583A7EAEED0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2FBCB0-43B1-4129-B190-2F32EAB36A71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AF92140-8242-4A51-9463-35E60CF48BE9}"/>
              </a:ext>
            </a:extLst>
          </p:cNvPr>
          <p:cNvCxnSpPr>
            <a:cxnSpLocks/>
          </p:cNvCxnSpPr>
          <p:nvPr userDrawn="1"/>
        </p:nvCxnSpPr>
        <p:spPr>
          <a:xfrm>
            <a:off x="11192400" y="802800"/>
            <a:ext cx="1001233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8D84BA3-D783-472E-AB10-C96A8DE8D0DD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3200" y="6580800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2BBCA2FF-2B83-4966-811C-E9FEEB77CBE4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467663" y="2452709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2 Title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663E6488-61FD-4194-B014-22CF5050C2C7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006525" y="2452709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3 Title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76A0643E-8E5C-4070-97FD-974351B1D00C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928801" y="4563914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4 Title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A4ECC130-379C-4A4E-AAC7-D84522D434E2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4467663" y="4563914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5 Title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C8C2920A-FB6F-4697-8CDD-0896EC262719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8006525" y="4563914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6 Title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F84CD40D-D65C-419A-B22F-5633C9254F52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28801" y="2876273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4902ECF4-C668-49EA-AD7B-E0B3332DE48A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4467663" y="2876273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648A6F22-3F59-4E0F-BAE5-9B7E0D16D33F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8006525" y="2876273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5689CAE6-6963-412E-9DAD-B7B5AFC41DCF}"/>
              </a:ext>
            </a:extLst>
          </p:cNvPr>
          <p:cNvSpPr>
            <a:spLocks noGrp="1"/>
          </p:cNvSpPr>
          <p:nvPr>
            <p:ph type="body" sz="half" idx="24"/>
          </p:nvPr>
        </p:nvSpPr>
        <p:spPr>
          <a:xfrm>
            <a:off x="928801" y="4987478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98D9757D-1411-42F4-AABD-CC173E4A038B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4467663" y="4987478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0590AA6E-50BC-4492-8B87-7D8D4A8A5E76}"/>
              </a:ext>
            </a:extLst>
          </p:cNvPr>
          <p:cNvSpPr>
            <a:spLocks noGrp="1"/>
          </p:cNvSpPr>
          <p:nvPr>
            <p:ph type="body" sz="half" idx="26"/>
          </p:nvPr>
        </p:nvSpPr>
        <p:spPr>
          <a:xfrm>
            <a:off x="8006525" y="4987478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64786CCE-CCCC-4B2D-890D-9D719713DB7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41234" y="1575100"/>
            <a:ext cx="867600" cy="868680"/>
          </a:xfrm>
          <a:prstGeom prst="ellipse">
            <a:avLst/>
          </a:prstGeom>
          <a:ln w="19050">
            <a:gradFill flip="none" rotWithShape="1">
              <a:gsLst>
                <a:gs pos="0">
                  <a:schemeClr val="bg2"/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B08972C-68CE-41CC-9351-3DD741E5393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576544" y="1575100"/>
            <a:ext cx="867600" cy="868680"/>
          </a:xfrm>
          <a:prstGeom prst="ellipse">
            <a:avLst/>
          </a:prstGeom>
          <a:ln w="19050">
            <a:gradFill flip="none" rotWithShape="1">
              <a:gsLst>
                <a:gs pos="0">
                  <a:schemeClr val="bg2"/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6347D157-8108-4656-88F3-59B693C47F9B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111854" y="1575100"/>
            <a:ext cx="867600" cy="868680"/>
          </a:xfrm>
          <a:prstGeom prst="ellipse">
            <a:avLst/>
          </a:prstGeom>
          <a:ln w="19050">
            <a:gradFill flip="none" rotWithShape="1">
              <a:gsLst>
                <a:gs pos="0">
                  <a:schemeClr val="bg2"/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B4548244-F89A-4EA8-9DB4-056E45B2FDF5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041234" y="3707211"/>
            <a:ext cx="867600" cy="868680"/>
          </a:xfrm>
          <a:prstGeom prst="ellipse">
            <a:avLst/>
          </a:prstGeom>
          <a:ln w="19050">
            <a:gradFill flip="none" rotWithShape="1">
              <a:gsLst>
                <a:gs pos="0">
                  <a:schemeClr val="bg2"/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6B46EEEA-383D-42CD-ABFC-86BD330E07A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576544" y="3707211"/>
            <a:ext cx="867600" cy="868680"/>
          </a:xfrm>
          <a:prstGeom prst="ellipse">
            <a:avLst/>
          </a:prstGeom>
          <a:ln w="19050">
            <a:gradFill flip="none" rotWithShape="1">
              <a:gsLst>
                <a:gs pos="0">
                  <a:schemeClr val="bg2"/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2" name="Picture Placeholder 46">
            <a:extLst>
              <a:ext uri="{FF2B5EF4-FFF2-40B4-BE49-F238E27FC236}">
                <a16:creationId xmlns:a16="http://schemas.microsoft.com/office/drawing/2014/main" id="{DF75483C-CE05-4E90-8A93-D0424442392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111854" y="3707211"/>
            <a:ext cx="867600" cy="868680"/>
          </a:xfrm>
          <a:prstGeom prst="ellipse">
            <a:avLst/>
          </a:prstGeom>
          <a:ln w="19050">
            <a:gradFill flip="none" rotWithShape="1">
              <a:gsLst>
                <a:gs pos="0">
                  <a:schemeClr val="bg2"/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9610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verview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70994831-EE46-4DEA-9077-4FEBBCD60EB3}"/>
              </a:ext>
            </a:extLst>
          </p:cNvPr>
          <p:cNvSpPr/>
          <p:nvPr userDrawn="1"/>
        </p:nvSpPr>
        <p:spPr>
          <a:xfrm>
            <a:off x="120000" y="117000"/>
            <a:ext cx="11952000" cy="6624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 w="273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5FD86-80D5-4520-8C38-1EDDAB179D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800" y="607100"/>
            <a:ext cx="4737482" cy="697044"/>
          </a:xfrm>
        </p:spPr>
        <p:txBody>
          <a:bodyPr anchor="b">
            <a:noAutofit/>
          </a:bodyPr>
          <a:lstStyle>
            <a:lvl1pPr>
              <a:defRPr lang="en-US" sz="4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OVERVIEW SLIDE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7C16C-60B5-44CB-B3D5-09EA7F61FE4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928801" y="2635589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1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BC91B-2A3F-445A-9C91-9BF782613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65FF-3A74-4B0F-9624-362545A943D5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24CAE-7220-4370-B793-B9D4AA1A3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F5915-4FF1-41EB-9C2F-1918DA85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3C2BC3-19D8-497A-B742-E2E5155DEA2E}"/>
              </a:ext>
            </a:extLst>
          </p:cNvPr>
          <p:cNvSpPr/>
          <p:nvPr userDrawn="1"/>
        </p:nvSpPr>
        <p:spPr>
          <a:xfrm>
            <a:off x="687289" y="244444"/>
            <a:ext cx="72000" cy="9075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2BBCA2FF-2B83-4966-811C-E9FEEB77CBE4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467663" y="2635589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2 Title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663E6488-61FD-4194-B014-22CF5050C2C7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006525" y="2635589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3 Title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76A0643E-8E5C-4070-97FD-974351B1D00C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928801" y="4746794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4 Title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A4ECC130-379C-4A4E-AAC7-D84522D434E2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4467663" y="4746794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5 Title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C8C2920A-FB6F-4697-8CDD-0896EC262719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8006525" y="4746794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6 Title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F84CD40D-D65C-419A-B22F-5633C9254F52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28801" y="3059153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4902ECF4-C668-49EA-AD7B-E0B3332DE48A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4467663" y="3059153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648A6F22-3F59-4E0F-BAE5-9B7E0D16D33F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8006525" y="3059153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5689CAE6-6963-412E-9DAD-B7B5AFC41DCF}"/>
              </a:ext>
            </a:extLst>
          </p:cNvPr>
          <p:cNvSpPr>
            <a:spLocks noGrp="1"/>
          </p:cNvSpPr>
          <p:nvPr>
            <p:ph type="body" sz="half" idx="24"/>
          </p:nvPr>
        </p:nvSpPr>
        <p:spPr>
          <a:xfrm>
            <a:off x="928801" y="5170358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98D9757D-1411-42F4-AABD-CC173E4A038B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4467663" y="5170358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0590AA6E-50BC-4492-8B87-7D8D4A8A5E76}"/>
              </a:ext>
            </a:extLst>
          </p:cNvPr>
          <p:cNvSpPr>
            <a:spLocks noGrp="1"/>
          </p:cNvSpPr>
          <p:nvPr>
            <p:ph type="body" sz="half" idx="26"/>
          </p:nvPr>
        </p:nvSpPr>
        <p:spPr>
          <a:xfrm>
            <a:off x="8006525" y="5170358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64786CCE-CCCC-4B2D-890D-9D719713DB7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41234" y="1757980"/>
            <a:ext cx="867600" cy="868680"/>
          </a:xfrm>
          <a:prstGeom prst="ellipse">
            <a:avLst/>
          </a:prstGeom>
          <a:ln w="1905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B08972C-68CE-41CC-9351-3DD741E5393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576544" y="1757980"/>
            <a:ext cx="867600" cy="868680"/>
          </a:xfrm>
          <a:prstGeom prst="ellipse">
            <a:avLst/>
          </a:prstGeom>
          <a:ln w="1905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6347D157-8108-4656-88F3-59B693C47F9B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111854" y="1757980"/>
            <a:ext cx="867600" cy="868680"/>
          </a:xfrm>
          <a:prstGeom prst="ellipse">
            <a:avLst/>
          </a:prstGeom>
          <a:ln w="1905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B4548244-F89A-4EA8-9DB4-056E45B2FDF5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041234" y="3890091"/>
            <a:ext cx="867600" cy="868680"/>
          </a:xfrm>
          <a:prstGeom prst="ellipse">
            <a:avLst/>
          </a:prstGeom>
          <a:ln w="1905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6B46EEEA-383D-42CD-ABFC-86BD330E07A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576544" y="3890091"/>
            <a:ext cx="867600" cy="868680"/>
          </a:xfrm>
          <a:prstGeom prst="ellipse">
            <a:avLst/>
          </a:prstGeom>
          <a:ln w="1905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2" name="Picture Placeholder 46">
            <a:extLst>
              <a:ext uri="{FF2B5EF4-FFF2-40B4-BE49-F238E27FC236}">
                <a16:creationId xmlns:a16="http://schemas.microsoft.com/office/drawing/2014/main" id="{DF75483C-CE05-4E90-8A93-D0424442392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111854" y="3890091"/>
            <a:ext cx="867600" cy="868680"/>
          </a:xfrm>
          <a:prstGeom prst="ellipse">
            <a:avLst/>
          </a:prstGeom>
          <a:ln w="1905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EC8F712-6C02-43F3-8A0A-5DCA975E7C38}"/>
              </a:ext>
            </a:extLst>
          </p:cNvPr>
          <p:cNvCxnSpPr>
            <a:cxnSpLocks/>
          </p:cNvCxnSpPr>
          <p:nvPr userDrawn="1"/>
        </p:nvCxnSpPr>
        <p:spPr>
          <a:xfrm flipV="1">
            <a:off x="11663289" y="6300217"/>
            <a:ext cx="0" cy="31022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8B62D71-4318-4C96-828A-D19FFBFA7BDA}"/>
              </a:ext>
            </a:extLst>
          </p:cNvPr>
          <p:cNvCxnSpPr>
            <a:cxnSpLocks/>
          </p:cNvCxnSpPr>
          <p:nvPr userDrawn="1"/>
        </p:nvCxnSpPr>
        <p:spPr>
          <a:xfrm>
            <a:off x="10939723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12E8DD1E-B3CA-4756-A792-B476AFA9AE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832539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603F760-AD2F-4611-99B6-58C4666AEBA1}"/>
              </a:ext>
            </a:extLst>
          </p:cNvPr>
          <p:cNvCxnSpPr>
            <a:cxnSpLocks/>
          </p:cNvCxnSpPr>
          <p:nvPr userDrawn="1"/>
        </p:nvCxnSpPr>
        <p:spPr>
          <a:xfrm>
            <a:off x="256374" y="6168360"/>
            <a:ext cx="1508418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218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E6F6CA0-765E-484B-B9C2-16E6A4F4986D}"/>
              </a:ext>
            </a:extLst>
          </p:cNvPr>
          <p:cNvSpPr/>
          <p:nvPr userDrawn="1"/>
        </p:nvSpPr>
        <p:spPr>
          <a:xfrm>
            <a:off x="120000" y="117000"/>
            <a:ext cx="11952000" cy="6624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 w="273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FC0E2-CB24-439B-B95B-B8EF13A99E3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12758" y="2413986"/>
            <a:ext cx="7107331" cy="1838643"/>
          </a:xfrm>
        </p:spPr>
        <p:txBody>
          <a:bodyPr anchor="b">
            <a:normAutofit/>
          </a:bodyPr>
          <a:lstStyle>
            <a:lvl1pPr algn="l">
              <a:defRPr sz="55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0698B-AFFB-41C1-AFEB-59EFD03662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12758" y="4599498"/>
            <a:ext cx="7107331" cy="966857"/>
          </a:xfrm>
        </p:spPr>
        <p:txBody>
          <a:bodyPr>
            <a:normAutofit/>
          </a:bodyPr>
          <a:lstStyle>
            <a:lvl1pPr marL="0" indent="0" algn="l">
              <a:buNone/>
              <a:defRPr sz="3000" b="1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Lorem Ipsum</a:t>
            </a:r>
            <a:br>
              <a:rPr lang="en-US" noProof="0"/>
            </a:br>
            <a:r>
              <a:rPr lang="en-US" noProof="0"/>
              <a:t>Dolor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87B92-5889-454A-83C8-E0DE513D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C6A1-E569-4FC9-9D93-90A846C9C5BB}" type="datetime1">
              <a:rPr lang="en-US" noProof="0" smtClean="0"/>
              <a:t>8/30/2024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3F66A-C669-4D83-A278-F325DE22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F6560-92FA-4E92-B73B-21E2BA87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AFD9A3-66C4-4954-8678-720CFA24D244}"/>
              </a:ext>
            </a:extLst>
          </p:cNvPr>
          <p:cNvSpPr/>
          <p:nvPr userDrawn="1"/>
        </p:nvSpPr>
        <p:spPr>
          <a:xfrm>
            <a:off x="1379621" y="2740862"/>
            <a:ext cx="144000" cy="1289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240730-69E4-4798-8578-D648F7A2C4C9}"/>
              </a:ext>
            </a:extLst>
          </p:cNvPr>
          <p:cNvCxnSpPr/>
          <p:nvPr userDrawn="1"/>
        </p:nvCxnSpPr>
        <p:spPr>
          <a:xfrm>
            <a:off x="1957137" y="4444451"/>
            <a:ext cx="930442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6E88EDA-C5A5-4C22-8CE4-5C7FDCF2E859}"/>
              </a:ext>
            </a:extLst>
          </p:cNvPr>
          <p:cNvCxnSpPr>
            <a:cxnSpLocks/>
          </p:cNvCxnSpPr>
          <p:nvPr userDrawn="1"/>
        </p:nvCxnSpPr>
        <p:spPr>
          <a:xfrm flipV="1">
            <a:off x="11077074" y="5622756"/>
            <a:ext cx="0" cy="984222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98974C-AC7A-4E66-AE1A-DBA5F1A1D05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16048" y="5532986"/>
            <a:ext cx="1460500" cy="481013"/>
          </a:xfrm>
        </p:spPr>
        <p:txBody>
          <a:bodyPr/>
          <a:lstStyle>
            <a:lvl1pPr marL="0" indent="0" algn="r">
              <a:buNone/>
              <a:defRPr lang="en-US" sz="3000" b="1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62517422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verview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68D5CEF0-7838-4E94-B0E2-6286757235D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5FD86-80D5-4520-8C38-1EDDAB179D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19350" y="645199"/>
            <a:ext cx="4737482" cy="1338841"/>
          </a:xfrm>
        </p:spPr>
        <p:txBody>
          <a:bodyPr anchor="b">
            <a:noAutofit/>
          </a:bodyPr>
          <a:lstStyle>
            <a:lvl1pPr>
              <a:defRPr lang="en-US" sz="4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OVERVIEW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7C16C-60B5-44CB-B3D5-09EA7F61FE4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386001" y="3092789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1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BC91B-2A3F-445A-9C91-9BF782613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B35B-55DE-4D82-AAED-127142AD1F9F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24CAE-7220-4370-B793-B9D4AA1A3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F5915-4FF1-41EB-9C2F-1918DA85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AD1AF6-056E-449E-ABB4-F42FCFF2154D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B49EFE94-C72E-4FA8-9AE2-70BFB09FB2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7F17BC-9B89-4B33-A693-1583A7EAEED0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2FBCB0-43B1-4129-B190-2F32EAB36A71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AF92140-8242-4A51-9463-35E60CF48BE9}"/>
              </a:ext>
            </a:extLst>
          </p:cNvPr>
          <p:cNvCxnSpPr>
            <a:cxnSpLocks/>
          </p:cNvCxnSpPr>
          <p:nvPr userDrawn="1"/>
        </p:nvCxnSpPr>
        <p:spPr>
          <a:xfrm>
            <a:off x="11192400" y="802800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AC031692-3E92-4C7E-A067-5F49BD1267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084400" y="838800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8D84BA3-D783-472E-AB10-C96A8DE8D0DD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3200" y="6580800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2BBCA2FF-2B83-4966-811C-E9FEEB77CBE4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924863" y="3092789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2 Title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663E6488-61FD-4194-B014-22CF5050C2C7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463725" y="3092789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3 Title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76A0643E-8E5C-4070-97FD-974351B1D00C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1386001" y="5203994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4 Title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A4ECC130-379C-4A4E-AAC7-D84522D434E2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4924863" y="5203994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5 Title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C8C2920A-FB6F-4697-8CDD-0896EC262719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8463725" y="5203994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6 Title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F84CD40D-D65C-419A-B22F-5633C9254F52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1386001" y="3516353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4902ECF4-C668-49EA-AD7B-E0B3332DE48A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4924863" y="3516353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648A6F22-3F59-4E0F-BAE5-9B7E0D16D33F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8463725" y="3516353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5689CAE6-6963-412E-9DAD-B7B5AFC41DCF}"/>
              </a:ext>
            </a:extLst>
          </p:cNvPr>
          <p:cNvSpPr>
            <a:spLocks noGrp="1"/>
          </p:cNvSpPr>
          <p:nvPr>
            <p:ph type="body" sz="half" idx="24"/>
          </p:nvPr>
        </p:nvSpPr>
        <p:spPr>
          <a:xfrm>
            <a:off x="1386001" y="5627558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98D9757D-1411-42F4-AABD-CC173E4A038B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4924863" y="5627558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0590AA6E-50BC-4492-8B87-7D8D4A8A5E76}"/>
              </a:ext>
            </a:extLst>
          </p:cNvPr>
          <p:cNvSpPr>
            <a:spLocks noGrp="1"/>
          </p:cNvSpPr>
          <p:nvPr>
            <p:ph type="body" sz="half" idx="26"/>
          </p:nvPr>
        </p:nvSpPr>
        <p:spPr>
          <a:xfrm>
            <a:off x="8463725" y="5627558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64786CCE-CCCC-4B2D-890D-9D719713DB7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498434" y="2215180"/>
            <a:ext cx="867600" cy="868680"/>
          </a:xfrm>
          <a:prstGeom prst="ellipse">
            <a:avLst/>
          </a:prstGeom>
          <a:ln w="1905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B08972C-68CE-41CC-9351-3DD741E5393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033744" y="2215180"/>
            <a:ext cx="867600" cy="868680"/>
          </a:xfrm>
          <a:prstGeom prst="ellipse">
            <a:avLst/>
          </a:prstGeom>
          <a:ln w="1905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6347D157-8108-4656-88F3-59B693C47F9B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569054" y="2215180"/>
            <a:ext cx="867600" cy="868680"/>
          </a:xfrm>
          <a:prstGeom prst="ellipse">
            <a:avLst/>
          </a:prstGeom>
          <a:ln w="1905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B4548244-F89A-4EA8-9DB4-056E45B2FDF5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498434" y="4347291"/>
            <a:ext cx="867600" cy="868680"/>
          </a:xfrm>
          <a:prstGeom prst="ellipse">
            <a:avLst/>
          </a:prstGeom>
          <a:ln w="1905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6B46EEEA-383D-42CD-ABFC-86BD330E07A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5033744" y="4347291"/>
            <a:ext cx="867600" cy="868680"/>
          </a:xfrm>
          <a:prstGeom prst="ellipse">
            <a:avLst/>
          </a:prstGeom>
          <a:ln w="1905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2" name="Picture Placeholder 46">
            <a:extLst>
              <a:ext uri="{FF2B5EF4-FFF2-40B4-BE49-F238E27FC236}">
                <a16:creationId xmlns:a16="http://schemas.microsoft.com/office/drawing/2014/main" id="{DF75483C-CE05-4E90-8A93-D0424442392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569054" y="4347291"/>
            <a:ext cx="867600" cy="868680"/>
          </a:xfrm>
          <a:prstGeom prst="ellipse">
            <a:avLst/>
          </a:prstGeom>
          <a:ln w="1905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C2768A5-0309-41B3-94FB-AA3A2FCB638E}"/>
              </a:ext>
            </a:extLst>
          </p:cNvPr>
          <p:cNvSpPr/>
          <p:nvPr userDrawn="1"/>
        </p:nvSpPr>
        <p:spPr>
          <a:xfrm>
            <a:off x="1285167" y="871728"/>
            <a:ext cx="72000" cy="9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452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Overview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68D5CEF0-7838-4E94-B0E2-6286757235DA}"/>
              </a:ext>
            </a:extLst>
          </p:cNvPr>
          <p:cNvSpPr/>
          <p:nvPr userDrawn="1"/>
        </p:nvSpPr>
        <p:spPr>
          <a:xfrm>
            <a:off x="4724400" y="0"/>
            <a:ext cx="74676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5FD86-80D5-4520-8C38-1EDDAB179D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19350" y="645199"/>
            <a:ext cx="4737482" cy="1338841"/>
          </a:xfrm>
        </p:spPr>
        <p:txBody>
          <a:bodyPr anchor="b">
            <a:noAutofit/>
          </a:bodyPr>
          <a:lstStyle>
            <a:lvl1pPr>
              <a:defRPr lang="en-US" sz="4000" b="1" kern="1200" dirty="0">
                <a:gradFill>
                  <a:gsLst>
                    <a:gs pos="0">
                      <a:schemeClr val="bg2"/>
                    </a:gs>
                    <a:gs pos="100000">
                      <a:schemeClr val="accent1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OVERVIEW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7C16C-60B5-44CB-B3D5-09EA7F61FE4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386001" y="3092789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1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BC91B-2A3F-445A-9C91-9BF782613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41BB-2CCE-42E8-8A4D-47586555D345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24CAE-7220-4370-B793-B9D4AA1A3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F5915-4FF1-41EB-9C2F-1918DA85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AD1AF6-056E-449E-ABB4-F42FCFF2154D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B49EFE94-C72E-4FA8-9AE2-70BFB09FB2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7F17BC-9B89-4B33-A693-1583A7EAEED0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2FBCB0-43B1-4129-B190-2F32EAB36A71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AF92140-8242-4A51-9463-35E60CF48BE9}"/>
              </a:ext>
            </a:extLst>
          </p:cNvPr>
          <p:cNvCxnSpPr>
            <a:cxnSpLocks/>
          </p:cNvCxnSpPr>
          <p:nvPr userDrawn="1"/>
        </p:nvCxnSpPr>
        <p:spPr>
          <a:xfrm>
            <a:off x="11192400" y="802800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8D84BA3-D783-472E-AB10-C96A8DE8D0DD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3200" y="6580800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2BBCA2FF-2B83-4966-811C-E9FEEB77CBE4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924863" y="3092789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2 Title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663E6488-61FD-4194-B014-22CF5050C2C7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463725" y="3092789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3 Title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76A0643E-8E5C-4070-97FD-974351B1D00C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1386001" y="5203994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4 Title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A4ECC130-379C-4A4E-AAC7-D84522D434E2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4924863" y="5203994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5 Title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C8C2920A-FB6F-4697-8CDD-0896EC262719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8463725" y="5203994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6 Title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F84CD40D-D65C-419A-B22F-5633C9254F52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1386001" y="3516353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4902ECF4-C668-49EA-AD7B-E0B3332DE48A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4924863" y="3516353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648A6F22-3F59-4E0F-BAE5-9B7E0D16D33F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8463725" y="3516353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5689CAE6-6963-412E-9DAD-B7B5AFC41DCF}"/>
              </a:ext>
            </a:extLst>
          </p:cNvPr>
          <p:cNvSpPr>
            <a:spLocks noGrp="1"/>
          </p:cNvSpPr>
          <p:nvPr>
            <p:ph type="body" sz="half" idx="24"/>
          </p:nvPr>
        </p:nvSpPr>
        <p:spPr>
          <a:xfrm>
            <a:off x="1386001" y="5627558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98D9757D-1411-42F4-AABD-CC173E4A038B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4924863" y="5627558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0590AA6E-50BC-4492-8B87-7D8D4A8A5E76}"/>
              </a:ext>
            </a:extLst>
          </p:cNvPr>
          <p:cNvSpPr>
            <a:spLocks noGrp="1"/>
          </p:cNvSpPr>
          <p:nvPr>
            <p:ph type="body" sz="half" idx="26"/>
          </p:nvPr>
        </p:nvSpPr>
        <p:spPr>
          <a:xfrm>
            <a:off x="8463725" y="5627558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64786CCE-CCCC-4B2D-890D-9D719713DB7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498434" y="2215180"/>
            <a:ext cx="867600" cy="868680"/>
          </a:xfrm>
          <a:prstGeom prst="ellipse">
            <a:avLst/>
          </a:prstGeom>
          <a:ln w="19050">
            <a:gradFill flip="none" rotWithShape="1">
              <a:gsLst>
                <a:gs pos="0">
                  <a:schemeClr val="bg2"/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B08972C-68CE-41CC-9351-3DD741E5393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033744" y="2215180"/>
            <a:ext cx="867600" cy="868680"/>
          </a:xfrm>
          <a:prstGeom prst="ellipse">
            <a:avLst/>
          </a:prstGeom>
          <a:ln w="1905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6347D157-8108-4656-88F3-59B693C47F9B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569054" y="2215180"/>
            <a:ext cx="867600" cy="868680"/>
          </a:xfrm>
          <a:prstGeom prst="ellipse">
            <a:avLst/>
          </a:prstGeom>
          <a:ln w="1905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B4548244-F89A-4EA8-9DB4-056E45B2FDF5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498434" y="4347291"/>
            <a:ext cx="867600" cy="868680"/>
          </a:xfrm>
          <a:prstGeom prst="ellipse">
            <a:avLst/>
          </a:prstGeom>
          <a:ln w="19050">
            <a:gradFill flip="none" rotWithShape="1">
              <a:gsLst>
                <a:gs pos="0">
                  <a:schemeClr val="bg2"/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6B46EEEA-383D-42CD-ABFC-86BD330E07A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5033744" y="4347291"/>
            <a:ext cx="867600" cy="868680"/>
          </a:xfrm>
          <a:prstGeom prst="ellipse">
            <a:avLst/>
          </a:prstGeom>
          <a:ln w="1905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2" name="Picture Placeholder 46">
            <a:extLst>
              <a:ext uri="{FF2B5EF4-FFF2-40B4-BE49-F238E27FC236}">
                <a16:creationId xmlns:a16="http://schemas.microsoft.com/office/drawing/2014/main" id="{DF75483C-CE05-4E90-8A93-D0424442392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569054" y="4347291"/>
            <a:ext cx="867600" cy="868680"/>
          </a:xfrm>
          <a:prstGeom prst="ellipse">
            <a:avLst/>
          </a:prstGeom>
          <a:ln w="1905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C2768A5-0309-41B3-94FB-AA3A2FCB638E}"/>
              </a:ext>
            </a:extLst>
          </p:cNvPr>
          <p:cNvSpPr/>
          <p:nvPr userDrawn="1"/>
        </p:nvSpPr>
        <p:spPr>
          <a:xfrm>
            <a:off x="1285167" y="871728"/>
            <a:ext cx="72000" cy="93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06215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85FB182-4CCC-45D7-A2A4-A593CA00EB5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8E2AFE-9147-47F3-ADFE-AD251E989D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14400" y="1144587"/>
            <a:ext cx="9395400" cy="1483413"/>
          </a:xfrm>
        </p:spPr>
        <p:txBody>
          <a:bodyPr>
            <a:noAutofit/>
          </a:bodyPr>
          <a:lstStyle>
            <a:lvl1pPr>
              <a:defRPr sz="5500"/>
            </a:lvl1pPr>
          </a:lstStyle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46BDE-7853-435A-80A6-D25940D17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F1A0-84E6-4AA0-9183-7CA10A278BD9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83E82-A916-403C-8BE8-252132A94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F2326-238E-4FE6-8842-680DE4A04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9D0891-2A9E-4F35-82BE-7966AECBB0F1}"/>
              </a:ext>
            </a:extLst>
          </p:cNvPr>
          <p:cNvSpPr/>
          <p:nvPr userDrawn="1"/>
        </p:nvSpPr>
        <p:spPr>
          <a:xfrm>
            <a:off x="1379621" y="0"/>
            <a:ext cx="144000" cy="248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52F6420-3AFC-4D7F-A45D-56EA5EFC0D18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1812758" y="3038688"/>
            <a:ext cx="9144000" cy="1397991"/>
          </a:xfrm>
        </p:spPr>
        <p:txBody>
          <a:bodyPr>
            <a:normAutofit/>
          </a:bodyPr>
          <a:lstStyle>
            <a:lvl1pPr marL="0" indent="0" algn="l">
              <a:buNone/>
              <a:defRPr sz="3000" b="1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Lorem Ipsum</a:t>
            </a:r>
            <a:br>
              <a:rPr lang="en-US" dirty="0"/>
            </a:br>
            <a:r>
              <a:rPr lang="en-US" dirty="0"/>
              <a:t>Dolor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C78E93-F6DF-44C7-A9BB-D035C397BFD5}"/>
              </a:ext>
            </a:extLst>
          </p:cNvPr>
          <p:cNvCxnSpPr/>
          <p:nvPr userDrawn="1"/>
        </p:nvCxnSpPr>
        <p:spPr>
          <a:xfrm>
            <a:off x="1957137" y="2883641"/>
            <a:ext cx="930442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7BFFD5-4519-4811-BDD2-3B0318780ACC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0391274" y="6172200"/>
            <a:ext cx="1371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A4E36001-6B54-4F6D-9532-965904F3C3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16048" y="5377580"/>
            <a:ext cx="1460500" cy="481013"/>
          </a:xfrm>
        </p:spPr>
        <p:txBody>
          <a:bodyPr/>
          <a:lstStyle>
            <a:lvl1pPr marL="0" indent="0" algn="r">
              <a:buNone/>
              <a:defRPr lang="en-US" sz="3000" b="1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058583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E6F6CA0-765E-484B-B9C2-16E6A4F4986D}"/>
              </a:ext>
            </a:extLst>
          </p:cNvPr>
          <p:cNvSpPr/>
          <p:nvPr userDrawn="1"/>
        </p:nvSpPr>
        <p:spPr>
          <a:xfrm>
            <a:off x="-1" y="0"/>
            <a:ext cx="12191989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FC0E2-CB24-439B-B95B-B8EF13A99E3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12758" y="2522758"/>
            <a:ext cx="8807116" cy="2387600"/>
          </a:xfrm>
        </p:spPr>
        <p:txBody>
          <a:bodyPr anchor="b">
            <a:normAutofit/>
          </a:bodyPr>
          <a:lstStyle>
            <a:lvl1pPr algn="l">
              <a:defRPr sz="55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0698B-AFFB-41C1-AFEB-59EFD03662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12758" y="5257226"/>
            <a:ext cx="9144000" cy="1397991"/>
          </a:xfrm>
        </p:spPr>
        <p:txBody>
          <a:bodyPr>
            <a:normAutofit/>
          </a:bodyPr>
          <a:lstStyle>
            <a:lvl1pPr marL="0" indent="0" algn="l">
              <a:buNone/>
              <a:defRPr sz="3000" b="1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Lorem Ipsum</a:t>
            </a:r>
            <a:br>
              <a:rPr lang="en-US" dirty="0"/>
            </a:br>
            <a:r>
              <a:rPr lang="en-US" dirty="0"/>
              <a:t>Dolor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87B92-5889-454A-83C8-E0DE513D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F772-C659-4F6E-A95D-21349475745A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3F66A-C669-4D83-A278-F325DE22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F6560-92FA-4E92-B73B-21E2BA87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AFD9A3-66C4-4954-8678-720CFA24D244}"/>
              </a:ext>
            </a:extLst>
          </p:cNvPr>
          <p:cNvSpPr/>
          <p:nvPr userDrawn="1"/>
        </p:nvSpPr>
        <p:spPr>
          <a:xfrm>
            <a:off x="1379621" y="3438000"/>
            <a:ext cx="144000" cy="34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240730-69E4-4798-8578-D648F7A2C4C9}"/>
              </a:ext>
            </a:extLst>
          </p:cNvPr>
          <p:cNvCxnSpPr/>
          <p:nvPr userDrawn="1"/>
        </p:nvCxnSpPr>
        <p:spPr>
          <a:xfrm>
            <a:off x="1957137" y="5102179"/>
            <a:ext cx="930442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4AF3E3-F20C-4D84-A158-6DFC09B69A91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0391274" y="685801"/>
            <a:ext cx="1371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32342D9-9DBE-4809-840C-62844DDC03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16048" y="1006893"/>
            <a:ext cx="1460500" cy="481013"/>
          </a:xfrm>
        </p:spPr>
        <p:txBody>
          <a:bodyPr/>
          <a:lstStyle>
            <a:lvl1pPr marL="0" indent="0" algn="r">
              <a:buNone/>
              <a:defRPr lang="en-US" sz="3000" b="1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53495056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ank You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E6F6CA0-765E-484B-B9C2-16E6A4F4986D}"/>
              </a:ext>
            </a:extLst>
          </p:cNvPr>
          <p:cNvSpPr/>
          <p:nvPr userDrawn="1"/>
        </p:nvSpPr>
        <p:spPr>
          <a:xfrm>
            <a:off x="0" y="4251158"/>
            <a:ext cx="12192000" cy="2606842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FC0E2-CB24-439B-B95B-B8EF13A99E3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12758" y="4700332"/>
            <a:ext cx="8807116" cy="915873"/>
          </a:xfrm>
        </p:spPr>
        <p:txBody>
          <a:bodyPr anchor="b">
            <a:normAutofit/>
          </a:bodyPr>
          <a:lstStyle>
            <a:lvl1pPr algn="l">
              <a:defRPr sz="55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0698B-AFFB-41C1-AFEB-59EFD03662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12758" y="5963075"/>
            <a:ext cx="9144000" cy="601840"/>
          </a:xfrm>
        </p:spPr>
        <p:txBody>
          <a:bodyPr>
            <a:normAutofit/>
          </a:bodyPr>
          <a:lstStyle>
            <a:lvl1pPr marL="0" indent="0" algn="l">
              <a:buNone/>
              <a:defRPr sz="3000" b="1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Lorem Ipsum Dolor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87B92-5889-454A-83C8-E0DE513D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389B-1365-4D57-8640-FE32C76A82BF}" type="datetime1">
              <a:rPr lang="en-US" noProof="0" smtClean="0"/>
              <a:t>8/30/2024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3F66A-C669-4D83-A278-F325DE22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F6560-92FA-4E92-B73B-21E2BA87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AFD9A3-66C4-4954-8678-720CFA24D244}"/>
              </a:ext>
            </a:extLst>
          </p:cNvPr>
          <p:cNvSpPr/>
          <p:nvPr userDrawn="1"/>
        </p:nvSpPr>
        <p:spPr>
          <a:xfrm>
            <a:off x="1379621" y="4878000"/>
            <a:ext cx="144000" cy="19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240730-69E4-4798-8578-D648F7A2C4C9}"/>
              </a:ext>
            </a:extLst>
          </p:cNvPr>
          <p:cNvCxnSpPr/>
          <p:nvPr userDrawn="1"/>
        </p:nvCxnSpPr>
        <p:spPr>
          <a:xfrm>
            <a:off x="1957137" y="5808027"/>
            <a:ext cx="930442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632EEF-732A-4DE7-BC5A-A86C31DB6F5A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0391274" y="685801"/>
            <a:ext cx="1371600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C54CE062-7CDB-4AB7-B86E-461B22E7F4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16048" y="1006893"/>
            <a:ext cx="1460500" cy="481013"/>
          </a:xfrm>
        </p:spPr>
        <p:txBody>
          <a:bodyPr/>
          <a:lstStyle>
            <a:lvl1pPr marL="0" indent="0" algn="r">
              <a:buNone/>
              <a:defRPr lang="en-US" sz="3000" b="1" i="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08363572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hank You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D61DF5-2BE6-40B6-97DF-A161EF9520AA}"/>
              </a:ext>
            </a:extLst>
          </p:cNvPr>
          <p:cNvSpPr/>
          <p:nvPr userDrawn="1"/>
        </p:nvSpPr>
        <p:spPr>
          <a:xfrm>
            <a:off x="120000" y="117000"/>
            <a:ext cx="11952000" cy="6624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 w="273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FC0E2-CB24-439B-B95B-B8EF13A99E3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12758" y="2413986"/>
            <a:ext cx="7107331" cy="1838643"/>
          </a:xfrm>
        </p:spPr>
        <p:txBody>
          <a:bodyPr anchor="b">
            <a:normAutofit/>
          </a:bodyPr>
          <a:lstStyle>
            <a:lvl1pPr algn="l">
              <a:defRPr sz="55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0698B-AFFB-41C1-AFEB-59EFD03662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12758" y="4599498"/>
            <a:ext cx="7107331" cy="966857"/>
          </a:xfrm>
        </p:spPr>
        <p:txBody>
          <a:bodyPr>
            <a:normAutofit/>
          </a:bodyPr>
          <a:lstStyle>
            <a:lvl1pPr marL="0" indent="0" algn="l">
              <a:buNone/>
              <a:defRPr sz="3000" b="1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Lorem Ipsum</a:t>
            </a:r>
            <a:br>
              <a:rPr lang="en-US" dirty="0"/>
            </a:br>
            <a:r>
              <a:rPr lang="en-US" dirty="0"/>
              <a:t>Dolor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87B92-5889-454A-83C8-E0DE513D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B306-77B6-40D8-8A71-1A24515FE48B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3F66A-C669-4D83-A278-F325DE22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F6560-92FA-4E92-B73B-21E2BA87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AFD9A3-66C4-4954-8678-720CFA24D244}"/>
              </a:ext>
            </a:extLst>
          </p:cNvPr>
          <p:cNvSpPr/>
          <p:nvPr userDrawn="1"/>
        </p:nvSpPr>
        <p:spPr>
          <a:xfrm>
            <a:off x="1379621" y="2740862"/>
            <a:ext cx="144000" cy="1289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240730-69E4-4798-8578-D648F7A2C4C9}"/>
              </a:ext>
            </a:extLst>
          </p:cNvPr>
          <p:cNvCxnSpPr/>
          <p:nvPr userDrawn="1"/>
        </p:nvCxnSpPr>
        <p:spPr>
          <a:xfrm>
            <a:off x="1957137" y="4444451"/>
            <a:ext cx="930442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6E88EDA-C5A5-4C22-8CE4-5C7FDCF2E859}"/>
              </a:ext>
            </a:extLst>
          </p:cNvPr>
          <p:cNvCxnSpPr>
            <a:cxnSpLocks/>
          </p:cNvCxnSpPr>
          <p:nvPr userDrawn="1"/>
        </p:nvCxnSpPr>
        <p:spPr>
          <a:xfrm flipV="1">
            <a:off x="11077074" y="5622756"/>
            <a:ext cx="0" cy="984222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98974C-AC7A-4E66-AE1A-DBA5F1A1D05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16048" y="5513936"/>
            <a:ext cx="1460500" cy="481013"/>
          </a:xfrm>
        </p:spPr>
        <p:txBody>
          <a:bodyPr/>
          <a:lstStyle>
            <a:lvl1pPr marL="0" indent="0" algn="r">
              <a:buNone/>
              <a:defRPr lang="en-US" sz="3000" b="1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0273398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hank You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E6F6CA0-765E-484B-B9C2-16E6A4F4986D}"/>
              </a:ext>
            </a:extLst>
          </p:cNvPr>
          <p:cNvSpPr/>
          <p:nvPr userDrawn="1"/>
        </p:nvSpPr>
        <p:spPr>
          <a:xfrm>
            <a:off x="0" y="0"/>
            <a:ext cx="12192000" cy="4446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FC0E2-CB24-439B-B95B-B8EF13A99E3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12758" y="4764500"/>
            <a:ext cx="8807116" cy="915873"/>
          </a:xfrm>
        </p:spPr>
        <p:txBody>
          <a:bodyPr anchor="b">
            <a:normAutofit/>
          </a:bodyPr>
          <a:lstStyle>
            <a:lvl1pPr algn="l">
              <a:defRPr sz="5500" b="1">
                <a:gradFill>
                  <a:gsLst>
                    <a:gs pos="0">
                      <a:schemeClr val="bg2"/>
                    </a:gs>
                    <a:gs pos="100000">
                      <a:schemeClr val="accent1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noProof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0698B-AFFB-41C1-AFEB-59EFD03662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12758" y="6043285"/>
            <a:ext cx="9144000" cy="601840"/>
          </a:xfrm>
        </p:spPr>
        <p:txBody>
          <a:bodyPr>
            <a:normAutofit/>
          </a:bodyPr>
          <a:lstStyle>
            <a:lvl1pPr marL="0" indent="0" algn="l">
              <a:buNone/>
              <a:defRPr sz="30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Lorem Ipsum Dolor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87B92-5889-454A-83C8-E0DE513D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D3CFD-4D7A-41AC-A46D-B09F422513E8}" type="datetime1">
              <a:rPr lang="en-US" noProof="0" smtClean="0"/>
              <a:t>8/30/2024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3F66A-C669-4D83-A278-F325DE22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F6560-92FA-4E92-B73B-21E2BA87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5CBEC59-7FF9-4688-98DF-89832A0C902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AFD9A3-66C4-4954-8678-720CFA24D244}"/>
              </a:ext>
            </a:extLst>
          </p:cNvPr>
          <p:cNvSpPr/>
          <p:nvPr userDrawn="1"/>
        </p:nvSpPr>
        <p:spPr>
          <a:xfrm>
            <a:off x="1379621" y="4950000"/>
            <a:ext cx="144000" cy="190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4AF3E3-F20C-4D84-A158-6DFC09B69A91}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820400" y="870003"/>
            <a:ext cx="1371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32342D9-9DBE-4809-840C-62844DDC03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668000" y="1005185"/>
            <a:ext cx="1460500" cy="481013"/>
          </a:xfrm>
        </p:spPr>
        <p:txBody>
          <a:bodyPr/>
          <a:lstStyle>
            <a:lvl1pPr marL="0" indent="0" algn="l">
              <a:buNone/>
              <a:defRPr lang="en-US" sz="3000" b="1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475710E-5533-4BB2-A66B-352BB2B1F9CB}"/>
              </a:ext>
            </a:extLst>
          </p:cNvPr>
          <p:cNvCxnSpPr/>
          <p:nvPr userDrawn="1"/>
        </p:nvCxnSpPr>
        <p:spPr>
          <a:xfrm>
            <a:off x="1957137" y="5823067"/>
            <a:ext cx="930442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18032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7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E6F6CA0-765E-484B-B9C2-16E6A4F4986D}"/>
              </a:ext>
            </a:extLst>
          </p:cNvPr>
          <p:cNvSpPr/>
          <p:nvPr userDrawn="1"/>
        </p:nvSpPr>
        <p:spPr>
          <a:xfrm>
            <a:off x="0" y="-1"/>
            <a:ext cx="12192000" cy="4464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FC0E2-CB24-439B-B95B-B8EF13A99E3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12758" y="4785756"/>
            <a:ext cx="8807116" cy="915873"/>
          </a:xfrm>
        </p:spPr>
        <p:txBody>
          <a:bodyPr anchor="b">
            <a:normAutofit/>
          </a:bodyPr>
          <a:lstStyle>
            <a:lvl1pPr algn="l">
              <a:defRPr sz="5500" b="1">
                <a:gradFill>
                  <a:gsLst>
                    <a:gs pos="0">
                      <a:schemeClr val="bg2"/>
                    </a:gs>
                    <a:gs pos="100000">
                      <a:schemeClr val="accent1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0698B-AFFB-41C1-AFEB-59EFD03662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12758" y="6050473"/>
            <a:ext cx="9144000" cy="601840"/>
          </a:xfrm>
        </p:spPr>
        <p:txBody>
          <a:bodyPr>
            <a:normAutofit/>
          </a:bodyPr>
          <a:lstStyle>
            <a:lvl1pPr marL="0" indent="0" algn="l">
              <a:buNone/>
              <a:defRPr sz="30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Lorem Ipsum Dolor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87B92-5889-454A-83C8-E0DE513D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FBC92-456B-42A9-BBF5-ADCA2050DDCF}" type="datetime1">
              <a:rPr lang="en-US" noProof="0" smtClean="0"/>
              <a:t>8/30/2024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3F66A-C669-4D83-A278-F325DE22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F6560-92FA-4E92-B73B-21E2BA87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AFD9A3-66C4-4954-8678-720CFA24D244}"/>
              </a:ext>
            </a:extLst>
          </p:cNvPr>
          <p:cNvSpPr/>
          <p:nvPr userDrawn="1"/>
        </p:nvSpPr>
        <p:spPr>
          <a:xfrm>
            <a:off x="1379621" y="4950000"/>
            <a:ext cx="144000" cy="190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240730-69E4-4798-8578-D648F7A2C4C9}"/>
              </a:ext>
            </a:extLst>
          </p:cNvPr>
          <p:cNvCxnSpPr/>
          <p:nvPr userDrawn="1"/>
        </p:nvCxnSpPr>
        <p:spPr>
          <a:xfrm>
            <a:off x="1957137" y="5882423"/>
            <a:ext cx="930442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4AF3E3-F20C-4D84-A158-6DFC09B69A91}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820400" y="870003"/>
            <a:ext cx="1371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32342D9-9DBE-4809-840C-62844DDC03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668000" y="1005185"/>
            <a:ext cx="1460500" cy="481013"/>
          </a:xfrm>
        </p:spPr>
        <p:txBody>
          <a:bodyPr/>
          <a:lstStyle>
            <a:lvl1pPr marL="0" indent="0" algn="l">
              <a:buNone/>
              <a:defRPr lang="en-US" sz="3000" b="1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986155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CC8FE21-4B79-46A0-A2D5-AA64AFC619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48368-1908-4FA2-8871-C97A5210E9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1" y="458919"/>
            <a:ext cx="9971159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CONTENT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8B931-E896-4471-A71A-819D3B682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641" y="3775165"/>
            <a:ext cx="9971158" cy="2427923"/>
          </a:xfrm>
        </p:spPr>
        <p:txBody>
          <a:bodyPr>
            <a:normAutofit/>
          </a:bodyPr>
          <a:lstStyle>
            <a:lvl1pPr marL="0" indent="0">
              <a:buNone/>
              <a:defRPr sz="1600" i="0">
                <a:solidFill>
                  <a:schemeClr val="bg1"/>
                </a:solidFill>
              </a:defRPr>
            </a:lvl1pPr>
            <a:lvl2pPr marL="457200" indent="0">
              <a:buNone/>
              <a:defRPr sz="1800" i="1">
                <a:solidFill>
                  <a:schemeClr val="bg1"/>
                </a:solidFill>
              </a:defRPr>
            </a:lvl2pPr>
            <a:lvl3pPr marL="914400" indent="0">
              <a:buNone/>
              <a:defRPr sz="1600" i="1">
                <a:solidFill>
                  <a:schemeClr val="bg1"/>
                </a:solidFill>
              </a:defRPr>
            </a:lvl3pPr>
            <a:lvl4pPr marL="1371600" indent="0">
              <a:buNone/>
              <a:defRPr sz="1400" i="1">
                <a:solidFill>
                  <a:schemeClr val="bg1"/>
                </a:solidFill>
              </a:defRPr>
            </a:lvl4pPr>
            <a:lvl5pPr marL="1828800" indent="0">
              <a:buNone/>
              <a:defRPr sz="14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9E74E-E12F-474D-8520-0AAEE930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99D1-A115-46CA-B10A-279193A83BBC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68C84-3A49-4E3F-B2E7-4CE5D636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80AB7-46B3-4911-A879-10A54748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D751D1-0AE0-4B49-A19D-74CA71D2C096}"/>
              </a:ext>
            </a:extLst>
          </p:cNvPr>
          <p:cNvSpPr/>
          <p:nvPr userDrawn="1"/>
        </p:nvSpPr>
        <p:spPr>
          <a:xfrm>
            <a:off x="687289" y="0"/>
            <a:ext cx="72000" cy="1271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D4EAA8-8E55-45C3-BD00-531D549BB77D}"/>
              </a:ext>
            </a:extLst>
          </p:cNvPr>
          <p:cNvCxnSpPr/>
          <p:nvPr userDrawn="1"/>
        </p:nvCxnSpPr>
        <p:spPr>
          <a:xfrm>
            <a:off x="1068863" y="1528464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>
            <a:extLst>
              <a:ext uri="{FF2B5EF4-FFF2-40B4-BE49-F238E27FC236}">
                <a16:creationId xmlns:a16="http://schemas.microsoft.com/office/drawing/2014/main" id="{126D1C29-9D03-4CB6-B17E-D7DC93295F21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929641" y="1669110"/>
            <a:ext cx="9971158" cy="692595"/>
          </a:xfrm>
        </p:spPr>
        <p:txBody>
          <a:bodyPr>
            <a:normAutofit/>
          </a:bodyPr>
          <a:lstStyle>
            <a:lvl1pPr marL="0" indent="0" algn="l">
              <a:buNone/>
              <a:defRPr sz="2500" b="1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Slide Subtitle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3713E2-6BCF-4CEB-A9B2-A0F540060B9B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57CF87C-3640-450C-B0F1-EAD2166611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2A467A-5EC5-4E43-861E-F15D1E487F6D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CDC761-E078-4116-B4FD-B0C88CDEB3D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81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CC8FE21-4B79-46A0-A2D5-AA64AFC61971}"/>
              </a:ext>
            </a:extLst>
          </p:cNvPr>
          <p:cNvSpPr/>
          <p:nvPr userDrawn="1"/>
        </p:nvSpPr>
        <p:spPr>
          <a:xfrm>
            <a:off x="0" y="5532437"/>
            <a:ext cx="12192000" cy="1325563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48368-1908-4FA2-8871-C97A5210E9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1" y="458919"/>
            <a:ext cx="9971159" cy="1325563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bg2"/>
                    </a:gs>
                    <a:gs pos="100000">
                      <a:schemeClr val="accent1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CONTENT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8B931-E896-4471-A71A-819D3B682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641" y="3133484"/>
            <a:ext cx="10515600" cy="242792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None/>
              <a:defRPr sz="1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None/>
              <a:defRPr sz="14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None/>
              <a:defRPr sz="14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9E74E-E12F-474D-8520-0AAEE930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1783-EEF8-44D1-A300-8D20A32BB2D3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68C84-3A49-4E3F-B2E7-4CE5D636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80AB7-46B3-4911-A879-10A54748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D751D1-0AE0-4B49-A19D-74CA71D2C096}"/>
              </a:ext>
            </a:extLst>
          </p:cNvPr>
          <p:cNvSpPr/>
          <p:nvPr userDrawn="1"/>
        </p:nvSpPr>
        <p:spPr>
          <a:xfrm>
            <a:off x="687289" y="0"/>
            <a:ext cx="72000" cy="12710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D4EAA8-8E55-45C3-BD00-531D549BB77D}"/>
              </a:ext>
            </a:extLst>
          </p:cNvPr>
          <p:cNvCxnSpPr/>
          <p:nvPr userDrawn="1"/>
        </p:nvCxnSpPr>
        <p:spPr>
          <a:xfrm>
            <a:off x="1068863" y="1528464"/>
            <a:ext cx="63093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>
            <a:extLst>
              <a:ext uri="{FF2B5EF4-FFF2-40B4-BE49-F238E27FC236}">
                <a16:creationId xmlns:a16="http://schemas.microsoft.com/office/drawing/2014/main" id="{126D1C29-9D03-4CB6-B17E-D7DC93295F21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929641" y="1669110"/>
            <a:ext cx="9971158" cy="692595"/>
          </a:xfrm>
        </p:spPr>
        <p:txBody>
          <a:bodyPr>
            <a:normAutofit/>
          </a:bodyPr>
          <a:lstStyle>
            <a:lvl1pPr marL="0" indent="0" algn="l">
              <a:buNone/>
              <a:defRPr sz="25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Slide Subtitle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3713E2-6BCF-4CEB-A9B2-A0F540060B9B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57CF87C-3640-450C-B0F1-EAD2166611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2A467A-5EC5-4E43-861E-F15D1E487F6D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CDC761-E078-4116-B4FD-B0C88CDEB3D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333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CF94AF4-4F78-4DA5-8571-FD66FFA6313D}"/>
              </a:ext>
            </a:extLst>
          </p:cNvPr>
          <p:cNvSpPr/>
          <p:nvPr userDrawn="1"/>
        </p:nvSpPr>
        <p:spPr>
          <a:xfrm>
            <a:off x="120000" y="117000"/>
            <a:ext cx="11952000" cy="6624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 w="273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48368-1908-4FA2-8871-C97A5210E9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7521" y="546844"/>
            <a:ext cx="8997738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CONTENT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8B931-E896-4471-A71A-819D3B682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7520" y="3581731"/>
            <a:ext cx="8997737" cy="223046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bg1"/>
                </a:solidFill>
              </a:defRPr>
            </a:lvl1pPr>
            <a:lvl2pPr marL="457200" indent="0">
              <a:buNone/>
              <a:defRPr sz="1800" i="1">
                <a:solidFill>
                  <a:schemeClr val="bg1"/>
                </a:solidFill>
              </a:defRPr>
            </a:lvl2pPr>
            <a:lvl3pPr marL="914400" indent="0">
              <a:buNone/>
              <a:defRPr sz="1600" i="1">
                <a:solidFill>
                  <a:schemeClr val="bg1"/>
                </a:solidFill>
              </a:defRPr>
            </a:lvl3pPr>
            <a:lvl4pPr marL="1371600" indent="0">
              <a:buNone/>
              <a:defRPr sz="1400" i="1">
                <a:solidFill>
                  <a:schemeClr val="bg1"/>
                </a:solidFill>
              </a:defRPr>
            </a:lvl4pPr>
            <a:lvl5pPr marL="1828800" indent="0">
              <a:buNone/>
              <a:defRPr sz="14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9E74E-E12F-474D-8520-0AAEE930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C37E-76B3-4A0D-BCD1-C5A52A858D66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68C84-3A49-4E3F-B2E7-4CE5D636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0400" y="6159402"/>
            <a:ext cx="2788169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80AB7-46B3-4911-A879-10A54748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D751D1-0AE0-4B49-A19D-74CA71D2C096}"/>
              </a:ext>
            </a:extLst>
          </p:cNvPr>
          <p:cNvSpPr/>
          <p:nvPr userDrawn="1"/>
        </p:nvSpPr>
        <p:spPr>
          <a:xfrm>
            <a:off x="1285168" y="244717"/>
            <a:ext cx="72000" cy="10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D4EAA8-8E55-45C3-BD00-531D549BB77D}"/>
              </a:ext>
            </a:extLst>
          </p:cNvPr>
          <p:cNvCxnSpPr/>
          <p:nvPr userDrawn="1"/>
        </p:nvCxnSpPr>
        <p:spPr>
          <a:xfrm>
            <a:off x="1666742" y="1616389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>
            <a:extLst>
              <a:ext uri="{FF2B5EF4-FFF2-40B4-BE49-F238E27FC236}">
                <a16:creationId xmlns:a16="http://schemas.microsoft.com/office/drawing/2014/main" id="{126D1C29-9D03-4CB6-B17E-D7DC93295F21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1527520" y="1757035"/>
            <a:ext cx="8997737" cy="692595"/>
          </a:xfrm>
        </p:spPr>
        <p:txBody>
          <a:bodyPr>
            <a:normAutofit/>
          </a:bodyPr>
          <a:lstStyle>
            <a:lvl1pPr marL="0" indent="0" algn="l">
              <a:buNone/>
              <a:defRPr sz="2500" b="1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Slide Subtitle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3713E2-6BCF-4CEB-A9B2-A0F540060B9B}"/>
              </a:ext>
            </a:extLst>
          </p:cNvPr>
          <p:cNvCxnSpPr>
            <a:cxnSpLocks/>
          </p:cNvCxnSpPr>
          <p:nvPr userDrawn="1"/>
        </p:nvCxnSpPr>
        <p:spPr>
          <a:xfrm>
            <a:off x="10938200" y="1341281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57CF87C-3640-450C-B0F1-EAD2166611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31016" y="1377655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CDC761-E078-4116-B4FD-B0C88CDEB3DB}"/>
              </a:ext>
            </a:extLst>
          </p:cNvPr>
          <p:cNvCxnSpPr>
            <a:cxnSpLocks/>
          </p:cNvCxnSpPr>
          <p:nvPr userDrawn="1"/>
        </p:nvCxnSpPr>
        <p:spPr>
          <a:xfrm flipV="1">
            <a:off x="11663289" y="6300217"/>
            <a:ext cx="0" cy="31022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80265F1-E793-484F-ADC9-31450ADF8B0E}"/>
              </a:ext>
            </a:extLst>
          </p:cNvPr>
          <p:cNvCxnSpPr>
            <a:cxnSpLocks/>
          </p:cNvCxnSpPr>
          <p:nvPr userDrawn="1"/>
        </p:nvCxnSpPr>
        <p:spPr>
          <a:xfrm>
            <a:off x="256374" y="6168360"/>
            <a:ext cx="1508418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688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CC8FE21-4B79-46A0-A2D5-AA64AFC619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48368-1908-4FA2-8871-C97A5210E9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7519" y="1443655"/>
            <a:ext cx="4143555" cy="15365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CONTENT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8B931-E896-4471-A71A-819D3B682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1409" y="2588054"/>
            <a:ext cx="5228216" cy="31229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bg1"/>
                </a:solidFill>
              </a:defRPr>
            </a:lvl1pPr>
            <a:lvl2pPr marL="457200" indent="0">
              <a:buNone/>
              <a:defRPr sz="1800" i="1">
                <a:solidFill>
                  <a:schemeClr val="bg1"/>
                </a:solidFill>
              </a:defRPr>
            </a:lvl2pPr>
            <a:lvl3pPr marL="914400" indent="0">
              <a:buNone/>
              <a:defRPr sz="1600" i="1">
                <a:solidFill>
                  <a:schemeClr val="bg1"/>
                </a:solidFill>
              </a:defRPr>
            </a:lvl3pPr>
            <a:lvl4pPr marL="1371600" indent="0">
              <a:buNone/>
              <a:defRPr sz="1400" i="1">
                <a:solidFill>
                  <a:schemeClr val="bg1"/>
                </a:solidFill>
              </a:defRPr>
            </a:lvl4pPr>
            <a:lvl5pPr marL="1828800" indent="0">
              <a:buNone/>
              <a:defRPr sz="14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9E74E-E12F-474D-8520-0AAEE930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2C234-967A-4CF5-82BF-1AF9EBDCBA35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68C84-3A49-4E3F-B2E7-4CE5D636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80AB7-46B3-4911-A879-10A54748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D751D1-0AE0-4B49-A19D-74CA71D2C096}"/>
              </a:ext>
            </a:extLst>
          </p:cNvPr>
          <p:cNvSpPr/>
          <p:nvPr userDrawn="1"/>
        </p:nvSpPr>
        <p:spPr>
          <a:xfrm>
            <a:off x="1285167" y="1684524"/>
            <a:ext cx="72000" cy="9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D4EAA8-8E55-45C3-BD00-531D549BB77D}"/>
              </a:ext>
            </a:extLst>
          </p:cNvPr>
          <p:cNvCxnSpPr/>
          <p:nvPr userDrawn="1"/>
        </p:nvCxnSpPr>
        <p:spPr>
          <a:xfrm>
            <a:off x="1666741" y="2882481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>
            <a:extLst>
              <a:ext uri="{FF2B5EF4-FFF2-40B4-BE49-F238E27FC236}">
                <a16:creationId xmlns:a16="http://schemas.microsoft.com/office/drawing/2014/main" id="{126D1C29-9D03-4CB6-B17E-D7DC93295F21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1527519" y="3023127"/>
            <a:ext cx="4143555" cy="692595"/>
          </a:xfrm>
        </p:spPr>
        <p:txBody>
          <a:bodyPr>
            <a:normAutofit/>
          </a:bodyPr>
          <a:lstStyle>
            <a:lvl1pPr marL="0" indent="0" algn="l">
              <a:buNone/>
              <a:defRPr sz="2500" b="1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Slide Subtitle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3713E2-6BCF-4CEB-A9B2-A0F540060B9B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57CF87C-3640-450C-B0F1-EAD2166611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2A467A-5EC5-4E43-861E-F15D1E487F6D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CDC761-E078-4116-B4FD-B0C88CDEB3D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3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E1EAD-812A-4236-9F79-679D72C2B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4873" y="6187538"/>
            <a:ext cx="3256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i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A38A25-0817-41BC-96A5-5012FE15C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28A22-3D06-43EE-BD32-97F90FEA1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AC635-0473-40DB-A82D-46D5F635BC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1875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i="1">
                <a:solidFill>
                  <a:schemeClr val="tx2"/>
                </a:solidFill>
              </a:defRPr>
            </a:lvl1pPr>
          </a:lstStyle>
          <a:p>
            <a:fld id="{7E5F88F2-B164-4B6F-A4D1-FF377EA65B7F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D12B9-96FA-4883-88FA-2071321A4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49751" y="61875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1">
                <a:solidFill>
                  <a:schemeClr val="tx2"/>
                </a:solidFill>
              </a:defRPr>
            </a:lvl1pPr>
          </a:lstStyle>
          <a:p>
            <a:fld id="{95CBEC59-7FF9-4688-98DF-89832A0C902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978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61" r:id="rId4"/>
    <p:sldLayoutId id="2147483662" r:id="rId5"/>
    <p:sldLayoutId id="2147483650" r:id="rId6"/>
    <p:sldLayoutId id="2147483663" r:id="rId7"/>
    <p:sldLayoutId id="2147483664" r:id="rId8"/>
    <p:sldLayoutId id="2147483665" r:id="rId9"/>
    <p:sldLayoutId id="2147483666" r:id="rId10"/>
    <p:sldLayoutId id="2147483651" r:id="rId11"/>
    <p:sldLayoutId id="2147483670" r:id="rId12"/>
    <p:sldLayoutId id="2147483667" r:id="rId13"/>
    <p:sldLayoutId id="2147483668" r:id="rId14"/>
    <p:sldLayoutId id="2147483671" r:id="rId15"/>
    <p:sldLayoutId id="2147483669" r:id="rId16"/>
    <p:sldLayoutId id="2147483653" r:id="rId17"/>
    <p:sldLayoutId id="2147483672" r:id="rId18"/>
    <p:sldLayoutId id="2147483673" r:id="rId19"/>
    <p:sldLayoutId id="2147483674" r:id="rId20"/>
    <p:sldLayoutId id="2147483676" r:id="rId21"/>
    <p:sldLayoutId id="2147483652" r:id="rId22"/>
    <p:sldLayoutId id="2147483677" r:id="rId23"/>
    <p:sldLayoutId id="2147483678" r:id="rId24"/>
    <p:sldLayoutId id="2147483679" r:id="rId25"/>
    <p:sldLayoutId id="2147483681" r:id="rId26"/>
    <p:sldLayoutId id="2147483654" r:id="rId27"/>
    <p:sldLayoutId id="2147483682" r:id="rId28"/>
    <p:sldLayoutId id="2147483683" r:id="rId29"/>
    <p:sldLayoutId id="2147483684" r:id="rId30"/>
    <p:sldLayoutId id="2147483685" r:id="rId31"/>
    <p:sldLayoutId id="2147483657" r:id="rId32"/>
    <p:sldLayoutId id="2147483686" r:id="rId33"/>
    <p:sldLayoutId id="2147483687" r:id="rId34"/>
    <p:sldLayoutId id="2147483688" r:id="rId35"/>
    <p:sldLayoutId id="2147483689" r:id="rId36"/>
    <p:sldLayoutId id="2147483656" r:id="rId37"/>
    <p:sldLayoutId id="2147483690" r:id="rId38"/>
    <p:sldLayoutId id="2147483691" r:id="rId39"/>
    <p:sldLayoutId id="2147483692" r:id="rId40"/>
    <p:sldLayoutId id="2147483697" r:id="rId41"/>
    <p:sldLayoutId id="2147483658" r:id="rId42"/>
    <p:sldLayoutId id="2147483693" r:id="rId43"/>
    <p:sldLayoutId id="2147483694" r:id="rId44"/>
    <p:sldLayoutId id="2147483695" r:id="rId45"/>
    <p:sldLayoutId id="2147483696" r:id="rId46"/>
    <p:sldLayoutId id="2147483698" r:id="rId4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4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4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24.png"/><Relationship Id="rId11" Type="http://schemas.openxmlformats.org/officeDocument/2006/relationships/image" Target="../media/image29.svg"/><Relationship Id="rId5" Type="http://schemas.openxmlformats.org/officeDocument/2006/relationships/image" Target="../media/image23.sv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FA173-4917-43E5-B91C-3914C1A8D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2758" y="4700582"/>
            <a:ext cx="9873916" cy="915873"/>
          </a:xfrm>
        </p:spPr>
        <p:txBody>
          <a:bodyPr>
            <a:normAutofit fontScale="90000"/>
          </a:bodyPr>
          <a:lstStyle/>
          <a:p>
            <a:r>
              <a:rPr lang="en-US" dirty="0"/>
              <a:t>CUSTOMER LEAD PREDICTION</a:t>
            </a:r>
          </a:p>
        </p:txBody>
      </p:sp>
    </p:spTree>
    <p:extLst>
      <p:ext uri="{BB962C8B-B14F-4D97-AF65-F5344CB8AC3E}">
        <p14:creationId xmlns:p14="http://schemas.microsoft.com/office/powerpoint/2010/main" val="3013068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BCE0-C492-45D1-B14B-D698228DC0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3015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C75E2-C7E9-4CDE-A3E7-DB7E770B9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2D16A-183F-4A38-8872-766FA01EA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2884" y="305338"/>
            <a:ext cx="5462337" cy="5882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>
              <a:latin typeface="Arial Rounded MT Bold" panose="020F0704030504030204" pitchFamily="34" charset="0"/>
              <a:cs typeface="Dubai" panose="020B0503030403030204" pitchFamily="34" charset="-78"/>
            </a:endParaRPr>
          </a:p>
          <a:p>
            <a:pPr marL="0" indent="0">
              <a:buNone/>
            </a:pPr>
            <a:endParaRPr lang="en-US" dirty="0">
              <a:latin typeface="Arial Rounded MT Bold" panose="020F0704030504030204" pitchFamily="34" charset="0"/>
              <a:cs typeface="Dubai" panose="020B0503030403030204" pitchFamily="34" charset="-78"/>
            </a:endParaRP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  <a:cs typeface="Dubai" panose="020B0503030403030204" pitchFamily="34" charset="-78"/>
              </a:rPr>
              <a:t>The "Customer Lead Prediction" project analyzes lead data for an Edu-Tech company to identify factors that influence lead conversion.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  <a:cs typeface="Dubai" panose="020B0503030403030204" pitchFamily="34" charset="-78"/>
              </a:rPr>
              <a:t>By using data analysis and visualization, the project provides insights into customer behavior and optimizes lead management strategies to improve conversion rates.</a:t>
            </a:r>
          </a:p>
          <a:p>
            <a:pPr marL="0" indent="0">
              <a:buNone/>
            </a:pPr>
            <a:endParaRPr lang="en-US" dirty="0">
              <a:latin typeface="Arial Rounded MT Bold" panose="020F0704030504030204" pitchFamily="34" charset="0"/>
              <a:cs typeface="Dubai" panose="020B0503030403030204" pitchFamily="34" charset="-78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Arial Rounded MT Bold" panose="020F0704030504030204" pitchFamily="34" charset="0"/>
              </a:rPr>
              <a:t>Data Analysis</a:t>
            </a:r>
            <a:r>
              <a:rPr lang="en-US" dirty="0">
                <a:latin typeface="Arial Rounded MT Bold" panose="020F0704030504030204" pitchFamily="34" charset="0"/>
              </a:rPr>
              <a:t>: Explored patterns in lead conversion and identified key drivers.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Arial Rounded MT Bold" panose="020F0704030504030204" pitchFamily="34" charset="0"/>
              </a:rPr>
              <a:t>Lead Prioritization: </a:t>
            </a:r>
            <a:r>
              <a:rPr lang="en-US" dirty="0">
                <a:latin typeface="Arial Rounded MT Bold" panose="020F0704030504030204" pitchFamily="34" charset="0"/>
              </a:rPr>
              <a:t>Segmented leads based on conversion likelihood to optimize resource allocation.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Arial Rounded MT Bold" panose="020F0704030504030204" pitchFamily="34" charset="0"/>
              </a:rPr>
              <a:t>Marketing Optimization</a:t>
            </a:r>
            <a:r>
              <a:rPr lang="en-US" dirty="0">
                <a:latin typeface="Arial Rounded MT Bold" panose="020F0704030504030204" pitchFamily="34" charset="0"/>
              </a:rPr>
              <a:t>: Recommended strategies to target high-potential leads effectively.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Arial Rounded MT Bold" panose="020F0704030504030204" pitchFamily="34" charset="0"/>
              </a:rPr>
              <a:t>KPI Visualization</a:t>
            </a:r>
            <a:r>
              <a:rPr lang="en-US" dirty="0">
                <a:latin typeface="Arial Rounded MT Bold" panose="020F0704030504030204" pitchFamily="34" charset="0"/>
              </a:rPr>
              <a:t>: Created Power BI dashboards to track key performance indicators.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Arial Rounded MT Bold" panose="020F0704030504030204" pitchFamily="34" charset="0"/>
              </a:rPr>
              <a:t>Actionable Insights</a:t>
            </a:r>
            <a:r>
              <a:rPr lang="en-US" dirty="0">
                <a:latin typeface="Arial Rounded MT Bold" panose="020F0704030504030204" pitchFamily="34" charset="0"/>
              </a:rPr>
              <a:t>: Provided data-driven strategies to enhance lead conversion rates.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417046-E8D4-4851-862C-0BF84D8D1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C0AEA-646D-49DC-8618-CEFD70130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4252A41-D1CF-4A54-AC0D-995C22071BB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372925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F026935-DC84-E2EB-9208-CFBE1A9DA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 </a:t>
            </a: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E362B8F-B367-9490-5E1E-46685420B989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22636" y="612533"/>
            <a:ext cx="1174477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The Edu-Tech company is facing challenges in converting potential leads into paying customers, impacting overall sales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Rounded MT Bold" panose="020F07040305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The objective is to predict which leads are most likely to convert, allowing for more efficient use of sales and marketing resources.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Rounded MT Bold" panose="020F07040305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By analyzing lead data, the company aims to gain insights into the factors that drive conversions, enabling better prioritization and targeted marketing efforts.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Rounded MT Bold" panose="020F07040305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Understanding customer behavior and preferences will help optimize the lead nurturing process, leading to higher conversion rates and improved customer acquisition. </a:t>
            </a:r>
          </a:p>
        </p:txBody>
      </p:sp>
    </p:spTree>
    <p:extLst>
      <p:ext uri="{BB962C8B-B14F-4D97-AF65-F5344CB8AC3E}">
        <p14:creationId xmlns:p14="http://schemas.microsoft.com/office/powerpoint/2010/main" val="1920497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71DD-D1ED-4494-BAB0-E44D8446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E0C3E-549F-4B12-BC1D-70D49FDEE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1847" y="1908132"/>
            <a:ext cx="5309010" cy="1200328"/>
          </a:xfrm>
        </p:spPr>
        <p:txBody>
          <a:bodyPr>
            <a:normAutofit fontScale="85000" lnSpcReduction="20000"/>
          </a:bodyPr>
          <a:lstStyle/>
          <a:p>
            <a:pPr marL="0" indent="0">
              <a:buFont typeface="Arial" pitchFamily="34" charset="0"/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Data Exploration: </a:t>
            </a:r>
          </a:p>
          <a:p>
            <a:pPr marL="0" indent="0">
              <a:buFont typeface="Arial" pitchFamily="34" charset="0"/>
              <a:buNone/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Conducted exploratory data analysis (EDA) to uncover key trends and patterns in lead behavior and conversion rates.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1088409-0EAA-441A-9E25-8CC3324ED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3B47294-B529-4908-976B-4F8ECE7A4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27968E-142A-49A3-8ED6-285EDE03F3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EE6A98A2-9188-12EF-F965-BAF1AAD4FFCA}"/>
              </a:ext>
            </a:extLst>
          </p:cNvPr>
          <p:cNvSpPr txBox="1">
            <a:spLocks/>
          </p:cNvSpPr>
          <p:nvPr/>
        </p:nvSpPr>
        <p:spPr>
          <a:xfrm>
            <a:off x="6186600" y="1787156"/>
            <a:ext cx="5157787" cy="2773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B7C47032-7448-8297-B964-491E71AEACDD}"/>
              </a:ext>
            </a:extLst>
          </p:cNvPr>
          <p:cNvSpPr txBox="1">
            <a:spLocks/>
          </p:cNvSpPr>
          <p:nvPr/>
        </p:nvSpPr>
        <p:spPr>
          <a:xfrm>
            <a:off x="6349282" y="3633007"/>
            <a:ext cx="5157787" cy="2839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Lead Segmentation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Categorized leads based on their conversion likelihood and key attributes to focus resources on the most promising leads.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1809EF-E082-BC08-8057-131BACE24303}"/>
              </a:ext>
            </a:extLst>
          </p:cNvPr>
          <p:cNvSpPr txBox="1"/>
          <p:nvPr/>
        </p:nvSpPr>
        <p:spPr>
          <a:xfrm>
            <a:off x="6374096" y="1799452"/>
            <a:ext cx="5078182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itchFamily="34" charset="0"/>
              <a:buNone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Visualization: 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Power BI to create interactive dashboards that visualize important metrics, such as conversion rates and lead engagement.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8D204A-9A1A-C070-1759-7EDA3FD40446}"/>
              </a:ext>
            </a:extLst>
          </p:cNvPr>
          <p:cNvSpPr txBox="1"/>
          <p:nvPr/>
        </p:nvSpPr>
        <p:spPr>
          <a:xfrm>
            <a:off x="944288" y="3524326"/>
            <a:ext cx="5445296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itchFamily="34" charset="0"/>
              <a:buNone/>
            </a:pPr>
            <a:r>
              <a:rPr lang="en-IN" sz="20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Optimization Strategies</a:t>
            </a:r>
            <a:r>
              <a:rPr lang="en-IN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Developed data-driven recommendations to enhance marketing and sales efforts, targeting high-potential leads and improving overall conversion rates.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958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D2EC5-0A20-4D63-B00B-DEB39889D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080" y="133645"/>
            <a:ext cx="10664152" cy="633126"/>
          </a:xfrm>
        </p:spPr>
        <p:txBody>
          <a:bodyPr/>
          <a:lstStyle/>
          <a:p>
            <a:r>
              <a:rPr lang="en-IN" b="1" dirty="0"/>
              <a:t>Exploratory Data Analysis(</a:t>
            </a:r>
            <a:r>
              <a:rPr lang="en-US" dirty="0"/>
              <a:t>EDA)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F3DDE-5D3C-40C1-A976-7406EB83A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6065" y="806950"/>
            <a:ext cx="10806886" cy="1089203"/>
          </a:xfrm>
          <a:ln>
            <a:solidFill>
              <a:schemeClr val="bg1"/>
            </a:solidFill>
          </a:ln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 Lead Source Performance: </a:t>
            </a:r>
            <a:r>
              <a:rPr lang="en-US" sz="1800" b="0" dirty="0">
                <a:solidFill>
                  <a:schemeClr val="bg1"/>
                </a:solidFill>
              </a:rPr>
              <a:t>Identified top-performing lead sources such as Google and Organic Search, which have higher conversion rates.</a:t>
            </a:r>
          </a:p>
          <a:p>
            <a:r>
              <a:rPr lang="en-US" sz="1800" b="0" dirty="0">
                <a:solidFill>
                  <a:schemeClr val="bg1"/>
                </a:solidFill>
              </a:rPr>
              <a:t>Analyzed the effectiveness of different channels, providing insights into where to allocate marketing spend for maximum ROI.</a:t>
            </a:r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pPr>
              <a:buFont typeface="Arial" panose="020B0604020202020204" pitchFamily="34" charset="0"/>
              <a:buChar char="•"/>
            </a:pPr>
            <a:endParaRPr lang="en-US" sz="1800" b="0" dirty="0"/>
          </a:p>
          <a:p>
            <a:endParaRPr lang="en-US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A8F80-4A21-4C24-8E8C-2EF0B85E8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74AE46-CD17-DFAB-A015-53A3CCBC81F7}"/>
              </a:ext>
            </a:extLst>
          </p:cNvPr>
          <p:cNvSpPr txBox="1"/>
          <p:nvPr/>
        </p:nvSpPr>
        <p:spPr>
          <a:xfrm>
            <a:off x="786065" y="3465719"/>
            <a:ext cx="10806887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cs typeface="Arial" panose="020B0604020202020204" pitchFamily="34" charset="0"/>
              </a:rPr>
              <a:t>Demographic and Preference Insights: </a:t>
            </a:r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Analyzed customer demographics (e.g., country, occupation) and preferences to understand which segments show higher interest and conversion rates.</a:t>
            </a:r>
          </a:p>
          <a:p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Found that certain occupations and countries are more likely to convert, suggesting targeted marketing strategies.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B911F3-03AF-CD95-254D-755B8B0ADF0B}"/>
              </a:ext>
            </a:extLst>
          </p:cNvPr>
          <p:cNvSpPr txBox="1"/>
          <p:nvPr/>
        </p:nvSpPr>
        <p:spPr>
          <a:xfrm>
            <a:off x="1385113" y="4666048"/>
            <a:ext cx="10806886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cs typeface="Arial" panose="020B0604020202020204" pitchFamily="34" charset="0"/>
              </a:rPr>
              <a:t> Lead Quality and Last Activity </a:t>
            </a:r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: Leads with higher quality scores and recent significant activities (e.g., email opened, webinar attended) show better conversion rates.</a:t>
            </a:r>
          </a:p>
          <a:p>
            <a:endParaRPr lang="en-US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Insights into the most effective touchpoints and customer interactions help refine lead nurturing tactics</a:t>
            </a:r>
            <a:r>
              <a:rPr lang="en-US" dirty="0">
                <a:solidFill>
                  <a:schemeClr val="tx2"/>
                </a:solidFill>
                <a:cs typeface="Arial" panose="020B0604020202020204" pitchFamily="34" charset="0"/>
              </a:rPr>
              <a:t>.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0B3F3BC0-6C63-754B-75E6-5F1CB84F68D7}"/>
              </a:ext>
            </a:extLst>
          </p:cNvPr>
          <p:cNvSpPr txBox="1">
            <a:spLocks/>
          </p:cNvSpPr>
          <p:nvPr/>
        </p:nvSpPr>
        <p:spPr>
          <a:xfrm>
            <a:off x="1385114" y="1900441"/>
            <a:ext cx="10806886" cy="108920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Customer Behavior </a:t>
            </a:r>
            <a:r>
              <a:rPr lang="en-US" sz="1800" b="1" dirty="0" err="1">
                <a:solidFill>
                  <a:schemeClr val="bg1"/>
                </a:solidFill>
              </a:rPr>
              <a:t>Analysis</a:t>
            </a:r>
            <a:r>
              <a:rPr lang="en-US" sz="1800" dirty="0" err="1">
                <a:solidFill>
                  <a:schemeClr val="bg1"/>
                </a:solidFill>
              </a:rPr>
              <a:t>:Discovered</a:t>
            </a:r>
            <a:r>
              <a:rPr lang="en-US" sz="1800" dirty="0">
                <a:solidFill>
                  <a:schemeClr val="bg1"/>
                </a:solidFill>
              </a:rPr>
              <a:t> that leads with higher website engagement (e.g., more visits, longer time spent on site) are more likely to convert.</a:t>
            </a:r>
          </a:p>
          <a:p>
            <a:r>
              <a:rPr lang="en-US" sz="1800" dirty="0">
                <a:solidFill>
                  <a:schemeClr val="bg1"/>
                </a:solidFill>
              </a:rPr>
              <a:t>Identified key behavioral metrics that correlate with lead quality and conversion likelihood.</a:t>
            </a:r>
          </a:p>
        </p:txBody>
      </p:sp>
    </p:spTree>
    <p:extLst>
      <p:ext uri="{BB962C8B-B14F-4D97-AF65-F5344CB8AC3E}">
        <p14:creationId xmlns:p14="http://schemas.microsoft.com/office/powerpoint/2010/main" val="3198773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3201827"/>
                  </p:ext>
                </p:extLst>
              </p:nvPr>
            </p:nvGraphicFramePr>
            <p:xfrm>
              <a:off x="0" y="0"/>
              <a:ext cx="12192000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5524982"/>
                  </p:ext>
                </p:extLst>
              </p:nvPr>
            </p:nvGraphicFramePr>
            <p:xfrm>
              <a:off x="-1" y="0"/>
              <a:ext cx="12192001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0"/>
                <a:ext cx="12192001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95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CD96C-ADDF-4D9F-B790-CF6E3E55A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0104A1-25DB-4A49-B257-40CF6B30A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040D52-4191-48B5-89BF-0F57F61C4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5BD9075D-1F42-4726-8EC6-EE8B416392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69F05205-BC24-4284-BB47-960282D011ED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4467663" y="2316121"/>
            <a:ext cx="3256674" cy="1418696"/>
          </a:xfrm>
        </p:spPr>
        <p:txBody>
          <a:bodyPr>
            <a:normAutofit/>
          </a:bodyPr>
          <a:lstStyle/>
          <a:p>
            <a:r>
              <a:rPr lang="en-US" b="1" dirty="0"/>
              <a:t>Importance of Engagement</a:t>
            </a:r>
            <a:r>
              <a:rPr lang="en-US" dirty="0"/>
              <a:t>: Increased website visits and longer time spent on the site significantly boost conversion rates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D78092F6-F4AA-40B6-B5DE-CEA37AB1A9D2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8006525" y="2341494"/>
            <a:ext cx="3256674" cy="1120246"/>
          </a:xfrm>
        </p:spPr>
        <p:txBody>
          <a:bodyPr>
            <a:normAutofit/>
          </a:bodyPr>
          <a:lstStyle/>
          <a:p>
            <a:r>
              <a:rPr lang="en-US" b="1" dirty="0"/>
              <a:t>Targeted Demographics</a:t>
            </a:r>
            <a:r>
              <a:rPr lang="en-US" dirty="0"/>
              <a:t>: Specific customer segments, such as certain occupations and countries, have higher conversion probabilities.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4EC928A2-6A4A-452E-8823-81F26EA40C9C}"/>
              </a:ext>
            </a:extLst>
          </p:cNvPr>
          <p:cNvSpPr>
            <a:spLocks noGrp="1"/>
          </p:cNvSpPr>
          <p:nvPr>
            <p:ph type="body" sz="half" idx="24"/>
          </p:nvPr>
        </p:nvSpPr>
        <p:spPr>
          <a:xfrm>
            <a:off x="928801" y="4746794"/>
            <a:ext cx="3256674" cy="92305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Quality Leads Convert Better</a:t>
            </a:r>
            <a:r>
              <a:rPr lang="en-US" dirty="0"/>
              <a:t>: Leads with higher quality scores and recent positive interactions tend to convert at a higher rate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0388AEE0-2630-4EEB-80E0-53D74792BE97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4467663" y="4450384"/>
            <a:ext cx="3256674" cy="1219467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Optimized Resource Allocation</a:t>
            </a:r>
            <a:r>
              <a:rPr lang="en-US" dirty="0"/>
              <a:t>: Focusing on leads with higher potential based on behavior and demographics can improve efficiency and results</a:t>
            </a:r>
          </a:p>
        </p:txBody>
      </p:sp>
      <p:pic>
        <p:nvPicPr>
          <p:cNvPr id="51" name="Picture Placeholder 50" descr="Paper">
            <a:extLst>
              <a:ext uri="{FF2B5EF4-FFF2-40B4-BE49-F238E27FC236}">
                <a16:creationId xmlns:a16="http://schemas.microsoft.com/office/drawing/2014/main" id="{FFC09231-9C4D-4246-A535-C36907194980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01530" y="1428121"/>
            <a:ext cx="862926" cy="864000"/>
          </a:xfrm>
        </p:spPr>
      </p:pic>
      <p:pic>
        <p:nvPicPr>
          <p:cNvPr id="61" name="Picture Placeholder 60" descr="Target">
            <a:extLst>
              <a:ext uri="{FF2B5EF4-FFF2-40B4-BE49-F238E27FC236}">
                <a16:creationId xmlns:a16="http://schemas.microsoft.com/office/drawing/2014/main" id="{ED39021A-AD0E-4A23-A73D-402E0578804C}"/>
              </a:ext>
            </a:extLst>
          </p:cNvPr>
          <p:cNvPicPr>
            <a:picLocks noGrp="1" noChangeAspect="1"/>
          </p:cNvPicPr>
          <p:nvPr>
            <p:ph type="pic" sz="quarter" idx="3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4500347" y="3581704"/>
            <a:ext cx="867600" cy="868680"/>
          </a:xfrm>
        </p:spPr>
      </p:pic>
      <p:pic>
        <p:nvPicPr>
          <p:cNvPr id="71" name="Picture Placeholder 70" descr="Checklist RTL">
            <a:extLst>
              <a:ext uri="{FF2B5EF4-FFF2-40B4-BE49-F238E27FC236}">
                <a16:creationId xmlns:a16="http://schemas.microsoft.com/office/drawing/2014/main" id="{76E10F36-72C7-48D2-92C9-EB0F25D8477E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4467663" y="1447441"/>
            <a:ext cx="867600" cy="868680"/>
          </a:xfrm>
        </p:spPr>
      </p:pic>
      <p:pic>
        <p:nvPicPr>
          <p:cNvPr id="73" name="Picture Placeholder 72" descr="List">
            <a:extLst>
              <a:ext uri="{FF2B5EF4-FFF2-40B4-BE49-F238E27FC236}">
                <a16:creationId xmlns:a16="http://schemas.microsoft.com/office/drawing/2014/main" id="{840D31A1-AED1-47FF-A23F-DF37F6745DEF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8047686" y="1508066"/>
            <a:ext cx="867600" cy="868680"/>
          </a:xfrm>
        </p:spPr>
      </p:pic>
      <p:pic>
        <p:nvPicPr>
          <p:cNvPr id="77" name="Picture Placeholder 76" descr="Bullseye">
            <a:extLst>
              <a:ext uri="{FF2B5EF4-FFF2-40B4-BE49-F238E27FC236}">
                <a16:creationId xmlns:a16="http://schemas.microsoft.com/office/drawing/2014/main" id="{97C0FBD8-CC2C-4B3C-BEA4-C0AF2C3DED1B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928800" y="3581704"/>
            <a:ext cx="867600" cy="868680"/>
          </a:xfr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E5BDDBC5-D716-0989-3846-0581C0FC990C}"/>
              </a:ext>
            </a:extLst>
          </p:cNvPr>
          <p:cNvSpPr>
            <a:spLocks noGrp="1" noChangeArrowheads="1"/>
          </p:cNvSpPr>
          <p:nvPr>
            <p:ph type="body" sz="half" idx="21"/>
          </p:nvPr>
        </p:nvSpPr>
        <p:spPr bwMode="auto">
          <a:xfrm>
            <a:off x="901530" y="2337176"/>
            <a:ext cx="3185999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/>
              <a:t>High-Converting Channels</a:t>
            </a:r>
            <a:r>
              <a:rPr lang="en-US" sz="1600" dirty="0"/>
              <a:t>: Leads originating from Google and Organic Search are more likely to become customers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801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5950A-F236-4AE1-B402-E9CC3F82C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SUGGESTION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BACD58-C3EC-4488-A3DB-D29386D20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FF36DD-94F6-49D4-8CCC-8C8BD062C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849212-ABCC-423B-A5BB-8F087B169DC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5CC886-2FF0-8A5D-EAE4-62AC28DEAA58}"/>
              </a:ext>
            </a:extLst>
          </p:cNvPr>
          <p:cNvSpPr txBox="1"/>
          <p:nvPr/>
        </p:nvSpPr>
        <p:spPr>
          <a:xfrm>
            <a:off x="1018674" y="1628274"/>
            <a:ext cx="99701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Focus on High-Performing Channels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Invest more in lead sources like Google and Organic Search that yield higher conversion rates.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Prioritize Engaged Leads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Target leads with high engagement metrics, such as frequent site visits and recent activities, to improve conversion chances.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Tailor Marketing Strategies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Customize marketing efforts based on lead segments and preferences to increase effectiveness.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Enhance Lead Nurturing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Improve follow-up processes and timing to keep high-potential leads engaged and boost conversion rates. </a:t>
            </a:r>
          </a:p>
        </p:txBody>
      </p:sp>
    </p:spTree>
    <p:extLst>
      <p:ext uri="{BB962C8B-B14F-4D97-AF65-F5344CB8AC3E}">
        <p14:creationId xmlns:p14="http://schemas.microsoft.com/office/powerpoint/2010/main" val="3324330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LT">
      <a:dk1>
        <a:sysClr val="windowText" lastClr="000000"/>
      </a:dk1>
      <a:lt1>
        <a:sysClr val="window" lastClr="FFFFFF"/>
      </a:lt1>
      <a:dk2>
        <a:srgbClr val="FFCD6B"/>
      </a:dk2>
      <a:lt2>
        <a:srgbClr val="BE005A"/>
      </a:lt2>
      <a:accent1>
        <a:srgbClr val="3B2CAC"/>
      </a:accent1>
      <a:accent2>
        <a:srgbClr val="0062FF"/>
      </a:accent2>
      <a:accent3>
        <a:srgbClr val="007A00"/>
      </a:accent3>
      <a:accent4>
        <a:srgbClr val="DE6600"/>
      </a:accent4>
      <a:accent5>
        <a:srgbClr val="AC0037"/>
      </a:accent5>
      <a:accent6>
        <a:srgbClr val="FFFF00"/>
      </a:accent6>
      <a:hlink>
        <a:srgbClr val="FFFFFF"/>
      </a:hlink>
      <a:folHlink>
        <a:srgbClr val="FFFFFF"/>
      </a:folHlink>
    </a:clrScheme>
    <a:fontScheme name="Custom 2">
      <a:majorFont>
        <a:latin typeface="Avenir Next LT Pro"/>
        <a:ea typeface=""/>
        <a:cs typeface=""/>
      </a:majorFont>
      <a:minorFont>
        <a:latin typeface="Speak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bg2">
                <a:alpha val="85000"/>
              </a:schemeClr>
            </a:gs>
            <a:gs pos="100000">
              <a:schemeClr val="accent1">
                <a:alpha val="85000"/>
              </a:schemeClr>
            </a:gs>
          </a:gsLst>
          <a:lin ang="0" scaled="1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ELT_Template_ModernBoldSophisticated_MO -v5" id="{DF46818F-9661-49C4-BAE8-F3223317B502}" vid="{463BCE77-CCA7-43EE-ABCB-1B1D536A66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193ec888-1693-414d-b208-b8fe8a715fd6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12239E&quot;"/>
    <we:property name="bookmark" value="&quot;H4sIAAAAAAAAA+1Z21LjOBD9FZdfeMluyXd73iATarcKWJZQ8LBFUS2pEzw4VkqWGTJU/n1adlIQLiYwy5C55AUkHbeOulunJfvGlXk1LWB2ABN0P7g7Sl1OQF86nttzy7YvFiwQCTLhxxDzIEgiaUfV1OSqrNwPN64BPUZzklc1FNYQdf531nOhKA5hbFsjKCrsuVPUlSqhyL9gC6Yho2uc91y8nhZKgzU5NGDQmr0iOLWJgvdnQDOCMPkVDlGYtjfj/sgDL8IgTFPmQephTLCqBTTMHoVY0830fVUayEuaxvZJnsIIE8h4GAaYhjKGhsYoL8wCwmeD66mm1d0snQNx5ElB/mE+F4IJDFhGHMxsakf7tJKx0rmAgjpbQ9bOyXJlfs/d1WrSWFyEYELIQWlyM6PGPtGj9nFjjs3JqacXqLHBE3uZt66gh5Wxfyw9rKpF59/lal+1eK6oJ+VD9FDVWuARjm4bDZ05hedQKwpeQ2kPQTqL4blldAJF3YScbO/ltEJarF2j7SZ8WRdFA3x8eIvn5XirE1CobkC/yMWlTz4uOmG7IJBTfneC9ijDnP4FmE7UQf988HG/E3IIM4dc5jTknG1ZdaNtHM6PsECosBNJ8UFNnc6QBruNDpXICbiPModOIBkyquye9xQp8LrsxHy2/HVpA3b+l5p0G5yp2tQcxQWUJXZH7hQLShK4dE6RVzTegM/m9nfWasedNF4rvVc3WGeG99wL9bmvkbaytHuwd7Pc3dvyCkpBvfcpbI/HGsew3JuD/5nfsTIU1uN8gs5wiqVxVLn0TAPdrcuFREZd9FfF6U2c+I/Ox4uhVRY2bBXFtFgUgltNbqXOFQ0B2oja2FrDP5GoWwmm55SWqHdmjZZ9zPWyHJCUDjY2ClYn2/JFFj7dKVCLIMzWV+YXpK7dIj03liH4noeeBywSQGUqZc/WNRZEOMqyNIg5YwmLJIt+17XNrGsbX7I2vbw8qJO/bmm5z2/NUvIk3W9nRGpA9wA742uqSFFXFG+UO6A3uZZ0uv09a0cSRUxmPPMzX3osSnjA5PN3ogiyZCQDP0uSDFnkY8p/gdrxL+WdZfiS4vHGSnNLaUOl5i7B38fW93f7d9WaOxumERsM+CiGjDGWYsJiTIIkfV5sPMn8hI63iWBMipDHGfu5xYZuG/a8kn9pc2Qdudka/LFTU+LSXN0nITphie5z5BD1VS6wcgbXAosCSTq68G8vdA/csXlS11wVSTFy0oLVLcd+xFNVQYk0NCAuUbZM+mrC1SaLXmcAvpfmPdy3jeqReMkoy1js0SWbB1kWyNDa6gyBwWvD1fWqu601HgVhGvgJC8CLExmnIYue1tB33hf264BzkuPnyjmke2cToHvx8V5ThEHLDU3E9VZsM6PnRjzMqEwK+ymChVEAIYPXh3Kfrum1xm8u2q1y2IedIzCP3WLfND5vt4yF08EXHhcZSuHFYcCYB/xdnd6+ZjyoJ5zyRY0cy776Ab3+1Dpat2dRlEoO0pcB8+0bR550fHvbhHK+1pvfn0y9XrTweXvku7sSd4J63MRV1aaagsBDKNuz9LSdJccGR+GEUqJc/N8c2R85XNpvx+7iYEm/ryRUMAjNHgAA&quot;"/>
    <we:property name="creatorSessionId" value="&quot;9d0d704c-fc8b-415a-b81d-e9ef9b34991c&quot;"/>
    <we:property name="creatorTenantId" value="&quot;5765f1fe-7f94-4dfb-a770-e6f4e2b3c41f&quot;"/>
    <we:property name="creatorUserId" value="&quot;1003200197ED4A58&quot;"/>
    <we:property name="datasetId" value="&quot;d14669eb-6dbc-4f42-a42a-cbfaa6829cda&quot;"/>
    <we:property name="embedUrl" value="&quot;/reportEmbed?reportId=36e985b3-a4bb-4ae8-b9a0-4376bc716819&amp;config=eyJjbHVzdGVyVXJsIjoiaHR0cHM6Ly9XQUJJLVVTLUNFTlRSQUwtQS1QUklNQVJZLXJlZGlyZWN0LmFuYWx5c2lzLndpbmRvd3MubmV0IiwiZW1iZWRGZWF0dXJlcyI6eyJ1c2FnZU1ldHJpY3NWTmV4dCI6dHJ1ZX19&amp;disableSensitivityBanner=true&quot;"/>
    <we:property name="initialStateBookmark" value="&quot;H4sIAAAAAAAAA+1ZS1PjOBD+Ky5fuGS3ZDt+cYNMqN0aAllCwWGKovToBE0cKyXbDFmK/74t2SxDACcDBYSZ4YSlVqv76+6vO/a1K2Qxz+jigM7A3XZ3lZrOqJ46nttx82bt8PDzYOfo8/nBzqCPy2peSpUX7va1W1I9gfJEFhXNjAZc/HLWcWmWDenEPI1pVkDHnYMuVE4z+S/UwrhV6gpuOi5czTOlqVE5KmkJRu0liuMz3u39GeCNlJfyEkbAy3o1Zf7Yo14IQTdJiEcTDyIUK2oBa9mjIka1vb6n8pLKHK+xsmGYCEaFLwLiM0JiFlszxjIrGxG26F/NNXqHPi/mBpUdcUlzDsK1Lmgoaouv3Z3JRMOEls1j/95mT2XV7JH1kao0hyMY2628lOUC7xigje4NgjTUCiG0a8eqpJlzLGfgjOaQl47KnVNghUTojOhelTcweebxQn3raUBchbtNbs5wpZD5JGvCcIfIce0Vp9p4pNhXxNJ4jgeUFqB3F9b5T1LfRsHvLPmwSY6jp7gUUp97jKcguBd1A4J5wJ4f2AHQotLwch8OqhkD7aixsw9UFO4bx+kV/WhgZ90UFzgkXUG6YUC7hL4r7MY8B2u+4RXniDY587FQf8KNGnQWItMFfkwC6kWxiJIuCTeWxEx3cE4kfCucIWYQwi3Ln5u91vO4DqUfeyJMUxJ5oSAsSNNAdM0Frb6XcFUydXXffaMNAjaOaEoISSAmEcRBnDydGE3Pp54gaIYHMSdE8C6LUoKqm7TpYUQmSkuOdnQaRUbPyW3fRnT3tJpZjc1kMUPJ+wh13Np0DGzHPb0AUxxfDNa5kLdhOFDlQ9T/XopE0ZxbI0b1gzVnKUDYU7g0E0qdAjfGqBOaVXamQfX72Gd0jbtdxiNb/T92KwwK3rVlDzwhNoIMA7JCRF9KDoXTv+KQZYBF2SafV1lmtjFdbNIsl+/L8/UBHMvF2Hl3ErFNyBZSsVRJ5FnmvtyimpvNjc8grwwTCSdgPgVRW9JTM6Z6F1SXG8pprQEw9VPP7Xji63eTeUMei/WL9scS9cyyXhyGRKQs9VNfeCSMWUDEatYLaRqPReCncZwCCX1I2M/Nenak+AeT0Fi4Due9PvMsmbR5vPPAwLu8D9vsvZ8/rwLboZYT+Rhbrx6dasrZYLZph/2t6Ga5YCzZRKJLfRyWPI+SkFPGeUJWkg0JQhinaRJE5pUDwVEvTH8Bsmm2f4RrnhqaGCZ061TFMtUu0Mskn/qIcdYqto9p5WBttM9wB73z/qdBq8iQLhxEw7H3OjuifW4cGojPj3B6pEXrOLhVQlGqvF3mFBB/nbfKfDN36dzgdv6XmrUrXKiqrBjwC5rn0A7gSJke7QxASLr1Bu3j/yTb0O7xnX1rNo9NnVp5VhUYbxC7VG9893gK9jdtHncEaHuHYAkdQ0xT1u0G5o1ZRFtePt8OqlHoCR7wmPjYbAiHgPzuHZvZO/YoB6bU9GM3GIwPaFx0Rri54m3HMtd/1KZ1CviTfEKnt18ZfvHGtf73l9+/gjYkCu/X12xru8PPnYGe2LaG5VfMkRKHNK/7ybxWI8HKYT7QXIBo/rdt65HatJ+VXXsJxk+yDFYcMB+b3aZ08e8/zKxYQfceAAA=&quot;"/>
    <we:property name="isFiltersActionButtonVisible" value="true"/>
    <we:property name="isVisualContainerHeaderHidden" value="false"/>
    <we:property name="pageDisplayName" value="&quot;Page 5&quot;"/>
    <we:property name="pageName" value="&quot;9b2f1a15e348801a81e6&quot;"/>
    <we:property name="reportEmbeddedTime" value="&quot;2024-08-29T09:59:14.244Z&quot;"/>
    <we:property name="reportName" value="&quot;CUSTOMER LEAD PROJECTttttttttttt&quot;"/>
    <we:property name="reportState" value="&quot;CONNECTED&quot;"/>
    <we:property name="reportUrl" value="&quot;/groups/me/reports/36e985b3-a4bb-4ae8-b9a0-4376bc716819/9b2f1a15e348801a81e6?bookmarkGuid=697d13c2-1756-4cd8-97a0-1b1401cea25e&amp;bookmarkUsage=1&amp;ctid=5765f1fe-7f94-4dfb-a770-e6f4e2b3c41f&amp;fromEntryPoint=export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5f3e2f1a-9c15-4e67-8fc1-6accae90e6a3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12239E&quot;"/>
    <we:property name="bookmark" value="&quot;H4sIAAAAAAAAA+1YW0/jOBT+K1ZeeKlWSZM07bwxnbKzEjDsFMFKK4RO7NPWgxtnHQemg/jve+y0C+USmCkwaLTlAcc+Of7O9bNzGQhZlQoW+zDH4F3wXuuzOZgzFgWdoGjmkgzpr5+JNI0SnmGShQmt6tJKXVTBu8vAgpmiPZJVDcoposm/TzoBKHUAU/c0AVVhJyjRVLoAJb9hI0xL1tR41Qnwa6m0AadybMGiU3tO4vRMEKLfYtoRuJXnOEZum9kkClHE0I36XR6lURZiGJJY1Qh4ZPeKONV++6EuLMiCtnFzPSHCgYCEYyyEiAe5AHDzE6nsUiRfjL6Whqy7XDlnMulP4jwOw34aRnE24KLXJQx2UbrVIVky1UZyUDTZKHJ6jlaWdTvBjtFzr3EZgjlJjgor7YIe9ggePR96deEVOfV4hga9PKEXsnEFvayt++fgYVUtJ/8o1ueq5Xuqnhd3pce6Nhw/4+T6wcO5ovAcGE3B85A+6gsmpGALXbMZgmGQ69qyv9hI1NwHkN4goEegap8JtOWuJMPJB850N01qilopL3j/8tYYFcVxy4mcXLnfSZMlNwA/yZB1V/6ILZ1gpi+GBimWwgWhc7kK77Y4h4LT7G1k29OpwSmsgjP6ObB36mJZKuldK5w7K1lM1bIUr6uiSbbAGsQ5lK7S8y8UClcA9I42As37hc+kD9KsipESefTWXeCysukhpOjLjS7xu9F1+fTa2ByYy+hO0OsPBlE3F2lCvaPfT7Io6z/acCIeZr3BJInjLIRBhmnWTX7thrOLINhy+Tk6S05Zv9UqoHS7wFBJftYlH6tWsR3gmBOhtgrtUjqy4Qxsq9T+8HT0Ya9V5AAWjFzGPDi2Lap2aReH08/UZKHCVsmx5hIU20MhoVXQYmV10a7sGCmapmiVuXCgTOGicPpRz9sVUpnZOkc+g6LA9nAco6LIwxk7xryi9RfmlvW0fXskcqgtKOr9kjr7eqsM2+Cud5gXcdonI6fyPuZ9lLO4B0DVZOwb5a1Wrz9IUEunL56Jo251VE9G0BN5xCFCTvSSYZgOhHiUjNJ4wtMoT4iLwi5EYS6y7JqMDnW5/2QWqur8nxrJxNsBGa8WaPznarABnzUHy+cgpmPq2kxWjuoN47UxWFimOa/LJc93VpAmEpUI3O6fXi0NN8C9lpdxk5cUzGa8cmbXNYWNjhAvclp43DhnDOQKH1b6Xy6+GDk8JQS/CGE8CHdzRJRN5zQk3f9zxUtxxRPqyTeFqNftp3QhiZOU5yIcRJFIHuaPVzlMeOhzsG5/NteVZVb7e5ksGJ9p7dKDAeOksHqbZ7Tvt2CzO/8FSZoJ3Wveclls6JRXLZzvgNmUUZ+HEfbCMA15n2OEca/X8hHyVcpoqOvCejL8WbeCoVv6gXQmpykUe3c/Yr1G/K/d1twxr25iCOZopv4EQvfXqgSOB1A0R6SyUSHRy5EroRAolmN/jL7ncus/sK+OK/T7F09BHaXYFwAA&quot;"/>
    <we:property name="creatorSessionId" value="&quot;dee4f5c2-ee4e-43fa-9a74-bcfbf8fff8ce&quot;"/>
    <we:property name="creatorTenantId" value="&quot;5765f1fe-7f94-4dfb-a770-e6f4e2b3c41f&quot;"/>
    <we:property name="creatorUserId" value="&quot;1003200197ED4A58&quot;"/>
    <we:property name="datasetId" value="&quot;d14669eb-6dbc-4f42-a42a-cbfaa6829cda&quot;"/>
    <we:property name="embedUrl" value="&quot;/reportEmbed?reportId=36e985b3-a4bb-4ae8-b9a0-4376bc716819&amp;config=eyJjbHVzdGVyVXJsIjoiaHR0cHM6Ly9XQUJJLVVTLUNFTlRSQUwtQS1QUklNQVJZLXJlZGlyZWN0LmFuYWx5c2lzLndpbmRvd3MubmV0IiwiZW1iZWRGZWF0dXJlcyI6eyJ1c2FnZU1ldHJpY3NWTmV4dCI6dHJ1ZX19&amp;disableSensitivityBanner=true&quot;"/>
    <we:property name="initialStateBookmark" value="&quot;H4sIAAAAAAAAA+1YW1PbOBT+Kxq/9CWzY8dxLn2jadjulAAlDOzMDsMcSyeJimJ5ZRmaZfjveyQ7C+FiaAOU6WxeYkufjs79k3wZCFnkCpa7sMDgffBB67MFmDMWBa0gq8f29j6Ptw4+n+5ujUc0rHMrdVYE7y8DC2aG9kgWJSgngQb/OmkFoNQ+zNzbFFSBrSBHU+gMlPwHKzBNWVPiVSvAb7nSBpzIiQWLTuw5wemd9o5+i2lH4Fae4wS5rUY7UYgihnbUb/MoiXohhiHBigrgNbsX4kT77Yc6syAz2saNdYUIBwI6HGMhRDxIBYAbn0pla0i6HH3LDVl3ufLKdNqfxmkchv0kjOLegItum3Swy9zNDsmSmTaSg6LBSpCTc7SyrN0Kto1eeIm17xeEHGVW2iW9jEk9ej/04sIrcurxHA16PGkvZOUKWqyt+3PqYVHUg39k62NFvU6Vi+wueqJLw/EAp9cvXp0rCs++0RQ8r9InfcGEFGypSzZHMAxSXVr2JxuJkvsA0gpS9AhU6TOBttyRZDj5wJnuhklMVirlgfdPv5ugoji+c5CTK/c7qbLkhsJPMmTdlT9iSyuY64uhQYqlcEFoXa7CuyXOIeM0eluzrdnM4AxWwRn9HLW3y6wuleSuFc6dhcxmqi7F66qoki2wBnEBuav09CuFwhUArdFGoPmw9Jn0UZpVMVIij966C1xWVj2EBH290SV+N7rMn14bmyvmMroVdPuDQdRORdKh3tHvd3pRr/9ow4l42OsOpp047oUw6GHSa3d+7YazgyBYPf0cnSWlrH/XCFC6GTBUkp+1yceqEbYNHFNi0kbQDqUjG87BNqJ2h6ejj+NGyD4sGbmMeeXYliia0S4OpwfUZKHARuREcwmKjVFIaARaLKzOmoUdI0XTZI2YC6eUyVwUTj/pRbNAKjNbpsjnkGXYHI5jVBR5OGPHmBY0/8Lcsp62b49EDrUFRb1fUmdfb5Vhk7rrHeZFnLZn5Ezex7yPchb3ClA1GftGeavR6w8SVO305TNx1K2O6skIuiKNOETIiV56GCYDIR4loySe8iRKO8RFYRuiMBW93jUZHep898ksVJTp3yWSibcDMllN0POX1cMGfFYdLJ+DmI6pazNZOKo3jJfGYGaZ5rzMa55vrVSaSlQicLvvvVoabqD3Wl7GVV5SMKvnlTPbrilsdIR4kdPC48Y5YyBV+LDQ/3LxxcjhKSH4RQjjQXU314iy6ZweSfb/XPFSXPGEevJNIeq2+wldSOJOwlMRDqJIdB7mj1c5THjVF2Dd/myhC8us9vcymTE+19qlBwPGSWDxNs9o32/BZnf+C0KaKd1r3nJZbOiUVy2c71CzKqM+DyPshmES8j7HCONut+Ej5KuU0VCXmfVk+LNuBUM39QPpTE5TKMZ3P2K9Rvyv3VbdMa9u6hAs0Mz8CYTur0UOHPchq45IeSVCoseRKyETKOpnf4y+53LrP7AHfhPygKxPNw0L3Gf31fGGfv8CZ5pOSAEYAAA=&quot;"/>
    <we:property name="isFiltersActionButtonVisible" value="true"/>
    <we:property name="isVisualContainerHeaderHidden" value="false"/>
    <we:property name="pageDisplayName" value="&quot;Page 6&quot;"/>
    <we:property name="pageName" value="&quot;410ed3a2182c15170e00&quot;"/>
    <we:property name="reportEmbeddedTime" value="&quot;2024-08-29T09:56:12.557Z&quot;"/>
    <we:property name="reportName" value="&quot;CUSTOMER LEAD PROJECTttttttttttt&quot;"/>
    <we:property name="reportState" value="&quot;CONNECTED&quot;"/>
    <we:property name="reportUrl" value="&quot;/groups/me/reports/36e985b3-a4bb-4ae8-b9a0-4376bc716819/410ed3a2182c15170e00?bookmarkGuid=6bfa9504-c9d0-46de-aaa0-23b307f4de62&amp;bookmarkUsage=1&amp;ctid=5765f1fe-7f94-4dfb-a770-e6f4e2b3c41f&amp;fromEntryPoint=export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7F9CC6-F7CA-41EA-81DA-97EFF19429B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242AFFF-C96F-4C05-9045-3240A5329EC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04F5DC0-7B0F-411B-A0C5-A1B1D5EB33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bold sophisticated presentation</Template>
  <TotalTime>2729</TotalTime>
  <Words>685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Avenir Next LT Pro</vt:lpstr>
      <vt:lpstr>Arial Rounded MT Bold</vt:lpstr>
      <vt:lpstr>Wingdings</vt:lpstr>
      <vt:lpstr>Speak Pro</vt:lpstr>
      <vt:lpstr>Office Theme</vt:lpstr>
      <vt:lpstr>CUSTOMER LEAD PREDICTION</vt:lpstr>
      <vt:lpstr>PROJECT OVERVIEW</vt:lpstr>
      <vt:lpstr>PROBLEM STATEMENT </vt:lpstr>
      <vt:lpstr>APPROACHES</vt:lpstr>
      <vt:lpstr>Exploratory Data Analysis(EDA) INSIGHTS</vt:lpstr>
      <vt:lpstr>PowerPoint Presentation</vt:lpstr>
      <vt:lpstr>PowerPoint Presentation</vt:lpstr>
      <vt:lpstr>KEY FINDINGS</vt:lpstr>
      <vt:lpstr>CONCLUSION AND SUGGESTION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LEAD PREDICTION</dc:title>
  <dc:creator>Surbhi Verma</dc:creator>
  <cp:lastModifiedBy>Surbhi Verma</cp:lastModifiedBy>
  <cp:revision>3</cp:revision>
  <dcterms:created xsi:type="dcterms:W3CDTF">2024-08-27T12:11:44Z</dcterms:created>
  <dcterms:modified xsi:type="dcterms:W3CDTF">2024-08-30T07:44:00Z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