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5" d="100"/>
          <a:sy n="65" d="100"/>
        </p:scale>
        <p:origin x="60" y="8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bhimalviy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31293"/>
            <a:ext cx="2822575" cy="260305"/>
          </a:xfrm>
        </p:spPr>
        <p:txBody>
          <a:bodyPr/>
          <a:lstStyle/>
          <a:p>
            <a:pPr eaLnBrk="1" hangingPunct="1"/>
            <a:r>
              <a:rPr lang="nl-NL" altLang="nl-NL" dirty="0"/>
              <a:t>Surbhi.malviya@gmail.com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https://github.com/surbhimalviya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Surbhi Malviya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49832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DDD34A-549E-47E5-8A79-DF82D7440A0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03611" y="1794793"/>
            <a:ext cx="2373312" cy="330250"/>
          </a:xfrm>
        </p:spPr>
        <p:txBody>
          <a:bodyPr/>
          <a:lstStyle/>
          <a:p>
            <a:r>
              <a:rPr lang="en-IN" dirty="0"/>
              <a:t>6264473921</a:t>
            </a:r>
          </a:p>
        </p:txBody>
      </p:sp>
      <p:pic>
        <p:nvPicPr>
          <p:cNvPr id="18" name="Picture Placeholder 17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88739DD2-31B0-42C3-B213-5C260535D90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40987</TotalTime>
  <Words>221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Malviya, Surbhi</cp:lastModifiedBy>
  <cp:revision>122</cp:revision>
  <dcterms:created xsi:type="dcterms:W3CDTF">2017-12-08T05:27:40Z</dcterms:created>
  <dcterms:modified xsi:type="dcterms:W3CDTF">2022-03-14T07:03:35Z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