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19/03/2022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19/03/2022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bhimalviya/Resume.git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urbhimalvi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31293"/>
            <a:ext cx="2822575" cy="260305"/>
          </a:xfrm>
        </p:spPr>
        <p:txBody>
          <a:bodyPr/>
          <a:lstStyle/>
          <a:p>
            <a:pPr eaLnBrk="1" hangingPunct="1"/>
            <a:r>
              <a:rPr lang="nl-NL" altLang="nl-NL" dirty="0"/>
              <a:t>Surbhi.malviya@capgemini.com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</a:t>
            </a:r>
            <a:r>
              <a:rPr lang="en-US" altLang="nl-NL" dirty="0">
                <a:hlinkClick r:id="rId3"/>
              </a:rPr>
              <a:t>https://github.com/surbhimalviya/Resume.git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Surbhi Malviya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49832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DDD34A-549E-47E5-8A79-DF82D7440A0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7424" y="1791598"/>
            <a:ext cx="2373312" cy="330250"/>
          </a:xfrm>
        </p:spPr>
        <p:txBody>
          <a:bodyPr/>
          <a:lstStyle/>
          <a:p>
            <a:r>
              <a:rPr lang="en-IN" dirty="0"/>
              <a:t>6264473921</a:t>
            </a:r>
          </a:p>
        </p:txBody>
      </p:sp>
      <p:pic>
        <p:nvPicPr>
          <p:cNvPr id="6" name="Picture Placeholder 5" descr="A picture containing person, indoor, wall, little&#10;&#10;Description automatically generated">
            <a:extLst>
              <a:ext uri="{FF2B5EF4-FFF2-40B4-BE49-F238E27FC236}">
                <a16:creationId xmlns:a16="http://schemas.microsoft.com/office/drawing/2014/main" id="{7ED87BB9-660D-474B-B381-8BD397E83EA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" r="340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41015</TotalTime>
  <Words>225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Malviya, Surbhi</cp:lastModifiedBy>
  <cp:revision>126</cp:revision>
  <dcterms:created xsi:type="dcterms:W3CDTF">2017-12-08T05:27:40Z</dcterms:created>
  <dcterms:modified xsi:type="dcterms:W3CDTF">2022-03-19T10:31:10Z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