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9"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5" d="100"/>
          <a:sy n="65" d="100"/>
        </p:scale>
        <p:origin x="-1925" y="-47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5B28B-EACE-40FC-9161-B664A85105E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D2345392-A304-463D-8BA8-C21366976FAA}">
      <dgm:prSet phldrT="[Text]"/>
      <dgm:spPr/>
      <dgm:t>
        <a:bodyPr/>
        <a:lstStyle/>
        <a:p>
          <a:r>
            <a:rPr lang="en-US" dirty="0" smtClean="0"/>
            <a:t>HOME</a:t>
          </a:r>
          <a:endParaRPr lang="en-US" dirty="0"/>
        </a:p>
      </dgm:t>
    </dgm:pt>
    <dgm:pt modelId="{98F53D58-CDEE-4AE8-8FE2-B2BDE802092B}" type="parTrans" cxnId="{E9775969-5206-43DF-AC4D-D8C96517731E}">
      <dgm:prSet/>
      <dgm:spPr/>
      <dgm:t>
        <a:bodyPr/>
        <a:lstStyle/>
        <a:p>
          <a:endParaRPr lang="en-US"/>
        </a:p>
      </dgm:t>
    </dgm:pt>
    <dgm:pt modelId="{0F7765C4-E10B-4F19-BAAB-F59C0254622B}" type="sibTrans" cxnId="{E9775969-5206-43DF-AC4D-D8C96517731E}">
      <dgm:prSet/>
      <dgm:spPr/>
      <dgm:t>
        <a:bodyPr/>
        <a:lstStyle/>
        <a:p>
          <a:endParaRPr lang="en-US"/>
        </a:p>
      </dgm:t>
    </dgm:pt>
    <dgm:pt modelId="{DCF724C5-EE72-460F-B71B-DA1030EED658}">
      <dgm:prSet phldrT="[Text]"/>
      <dgm:spPr/>
      <dgm:t>
        <a:bodyPr/>
        <a:lstStyle/>
        <a:p>
          <a:r>
            <a:rPr lang="en-US" dirty="0" smtClean="0"/>
            <a:t>Events</a:t>
          </a:r>
          <a:endParaRPr lang="en-US" dirty="0"/>
        </a:p>
      </dgm:t>
    </dgm:pt>
    <dgm:pt modelId="{F7C9E7D2-71FD-4453-977C-16A87C6437E2}" type="parTrans" cxnId="{60A99903-B7A6-4C0E-85AF-AC86432EDF21}">
      <dgm:prSet/>
      <dgm:spPr/>
      <dgm:t>
        <a:bodyPr/>
        <a:lstStyle/>
        <a:p>
          <a:endParaRPr lang="en-US"/>
        </a:p>
      </dgm:t>
    </dgm:pt>
    <dgm:pt modelId="{B9AE7D52-DD5E-474B-8DA7-D4BA5459545A}" type="sibTrans" cxnId="{60A99903-B7A6-4C0E-85AF-AC86432EDF21}">
      <dgm:prSet/>
      <dgm:spPr/>
      <dgm:t>
        <a:bodyPr/>
        <a:lstStyle/>
        <a:p>
          <a:endParaRPr lang="en-US"/>
        </a:p>
      </dgm:t>
    </dgm:pt>
    <dgm:pt modelId="{BB075F5A-064F-4524-BCD5-828D3568600E}">
      <dgm:prSet phldrT="[Text]"/>
      <dgm:spPr/>
      <dgm:t>
        <a:bodyPr/>
        <a:lstStyle/>
        <a:p>
          <a:r>
            <a:rPr lang="en-US" dirty="0" smtClean="0"/>
            <a:t>6 Different events</a:t>
          </a:r>
          <a:endParaRPr lang="en-US" dirty="0"/>
        </a:p>
      </dgm:t>
    </dgm:pt>
    <dgm:pt modelId="{77486E3C-7E3A-4CAA-BAE1-8C610B6F52C0}" type="parTrans" cxnId="{2F9027C5-B37E-4752-820D-35E7D6377423}">
      <dgm:prSet/>
      <dgm:spPr/>
      <dgm:t>
        <a:bodyPr/>
        <a:lstStyle/>
        <a:p>
          <a:endParaRPr lang="en-US"/>
        </a:p>
      </dgm:t>
    </dgm:pt>
    <dgm:pt modelId="{AD987221-2E8C-40B3-B5AE-B0B3F8E01CA4}" type="sibTrans" cxnId="{2F9027C5-B37E-4752-820D-35E7D6377423}">
      <dgm:prSet/>
      <dgm:spPr/>
      <dgm:t>
        <a:bodyPr/>
        <a:lstStyle/>
        <a:p>
          <a:endParaRPr lang="en-US"/>
        </a:p>
      </dgm:t>
    </dgm:pt>
    <dgm:pt modelId="{1EF68C3D-1C92-4026-BED2-1428986BCC8E}">
      <dgm:prSet phldrT="[Text]"/>
      <dgm:spPr/>
      <dgm:t>
        <a:bodyPr/>
        <a:lstStyle/>
        <a:p>
          <a:r>
            <a:rPr lang="en-US" dirty="0" smtClean="0"/>
            <a:t>Signup</a:t>
          </a:r>
          <a:endParaRPr lang="en-US" dirty="0"/>
        </a:p>
      </dgm:t>
    </dgm:pt>
    <dgm:pt modelId="{4AE5A887-CBA1-4384-B79E-4B6538112F52}" type="parTrans" cxnId="{208865F9-0A64-4273-AEAD-7DBBF3F6CA4B}">
      <dgm:prSet/>
      <dgm:spPr/>
      <dgm:t>
        <a:bodyPr/>
        <a:lstStyle/>
        <a:p>
          <a:endParaRPr lang="en-US"/>
        </a:p>
      </dgm:t>
    </dgm:pt>
    <dgm:pt modelId="{4EA18484-114A-4F51-8A77-06AEDC6A2D60}" type="sibTrans" cxnId="{208865F9-0A64-4273-AEAD-7DBBF3F6CA4B}">
      <dgm:prSet/>
      <dgm:spPr/>
      <dgm:t>
        <a:bodyPr/>
        <a:lstStyle/>
        <a:p>
          <a:endParaRPr lang="en-US"/>
        </a:p>
      </dgm:t>
    </dgm:pt>
    <dgm:pt modelId="{A3CD333C-D00A-4F6C-BF6A-854843C05BC8}">
      <dgm:prSet phldrT="[Text]"/>
      <dgm:spPr/>
      <dgm:t>
        <a:bodyPr/>
        <a:lstStyle/>
        <a:p>
          <a:r>
            <a:rPr lang="en-US" dirty="0" smtClean="0"/>
            <a:t>User Privileges</a:t>
          </a:r>
          <a:endParaRPr lang="en-US" dirty="0"/>
        </a:p>
      </dgm:t>
    </dgm:pt>
    <dgm:pt modelId="{0176A305-0368-4A5F-BC82-F980492839D0}" type="parTrans" cxnId="{D0AA7B8F-32A9-48C0-83DE-FCA7774BC4A6}">
      <dgm:prSet/>
      <dgm:spPr/>
      <dgm:t>
        <a:bodyPr/>
        <a:lstStyle/>
        <a:p>
          <a:endParaRPr lang="en-US"/>
        </a:p>
      </dgm:t>
    </dgm:pt>
    <dgm:pt modelId="{B5434F93-2BDD-4B5B-8C09-81A3F7903BF5}" type="sibTrans" cxnId="{D0AA7B8F-32A9-48C0-83DE-FCA7774BC4A6}">
      <dgm:prSet/>
      <dgm:spPr/>
      <dgm:t>
        <a:bodyPr/>
        <a:lstStyle/>
        <a:p>
          <a:endParaRPr lang="en-US"/>
        </a:p>
      </dgm:t>
    </dgm:pt>
    <dgm:pt modelId="{E1E2218D-CD48-4B9B-B63F-AE26429B6AEA}">
      <dgm:prSet/>
      <dgm:spPr/>
      <dgm:t>
        <a:bodyPr/>
        <a:lstStyle/>
        <a:p>
          <a:r>
            <a:rPr lang="en-US" dirty="0" smtClean="0"/>
            <a:t>Login</a:t>
          </a:r>
          <a:endParaRPr lang="en-US" dirty="0"/>
        </a:p>
      </dgm:t>
    </dgm:pt>
    <dgm:pt modelId="{F918CE34-DED7-464E-A4D3-FE9053E91E02}" type="parTrans" cxnId="{18154B8B-1454-4394-B6D9-0983EB1FD9E8}">
      <dgm:prSet/>
      <dgm:spPr/>
      <dgm:t>
        <a:bodyPr/>
        <a:lstStyle/>
        <a:p>
          <a:endParaRPr lang="en-US"/>
        </a:p>
      </dgm:t>
    </dgm:pt>
    <dgm:pt modelId="{14044A6D-B6FD-414F-A237-3DF036E62E0C}" type="sibTrans" cxnId="{18154B8B-1454-4394-B6D9-0983EB1FD9E8}">
      <dgm:prSet/>
      <dgm:spPr/>
      <dgm:t>
        <a:bodyPr/>
        <a:lstStyle/>
        <a:p>
          <a:endParaRPr lang="en-US"/>
        </a:p>
      </dgm:t>
    </dgm:pt>
    <dgm:pt modelId="{066C2505-3113-4AC7-90E7-66E9D800C4BA}">
      <dgm:prSet/>
      <dgm:spPr/>
      <dgm:t>
        <a:bodyPr/>
        <a:lstStyle/>
        <a:p>
          <a:r>
            <a:rPr lang="en-US" dirty="0" smtClean="0"/>
            <a:t>Details about the events</a:t>
          </a:r>
          <a:endParaRPr lang="en-US" dirty="0"/>
        </a:p>
      </dgm:t>
    </dgm:pt>
    <dgm:pt modelId="{313127BF-DDB2-4E67-B39E-1C7648356EDA}" type="parTrans" cxnId="{8755933D-20F7-46CF-874B-3E5F72B31C6D}">
      <dgm:prSet/>
      <dgm:spPr/>
      <dgm:t>
        <a:bodyPr/>
        <a:lstStyle/>
        <a:p>
          <a:endParaRPr lang="en-US"/>
        </a:p>
      </dgm:t>
    </dgm:pt>
    <dgm:pt modelId="{6959A7C1-B709-49FF-A634-302A3DEF7FEB}" type="sibTrans" cxnId="{8755933D-20F7-46CF-874B-3E5F72B31C6D}">
      <dgm:prSet/>
      <dgm:spPr/>
      <dgm:t>
        <a:bodyPr/>
        <a:lstStyle/>
        <a:p>
          <a:endParaRPr lang="en-US"/>
        </a:p>
      </dgm:t>
    </dgm:pt>
    <dgm:pt modelId="{433187C1-A629-4C6F-8E87-789AFDD882C9}">
      <dgm:prSet/>
      <dgm:spPr/>
      <dgm:t>
        <a:bodyPr/>
        <a:lstStyle/>
        <a:p>
          <a:r>
            <a:rPr lang="en-US" dirty="0" smtClean="0"/>
            <a:t>User Home Page</a:t>
          </a:r>
          <a:endParaRPr lang="en-US" dirty="0"/>
        </a:p>
      </dgm:t>
    </dgm:pt>
    <dgm:pt modelId="{E1878671-CEFE-421E-8C6F-B6649C4EBDDF}" type="parTrans" cxnId="{3975FCC1-0EBB-4C21-8278-FBE554D8CE49}">
      <dgm:prSet/>
      <dgm:spPr/>
      <dgm:t>
        <a:bodyPr/>
        <a:lstStyle/>
        <a:p>
          <a:endParaRPr lang="en-US"/>
        </a:p>
      </dgm:t>
    </dgm:pt>
    <dgm:pt modelId="{C224745F-932A-4AA7-89C1-3FFEF92296D0}" type="sibTrans" cxnId="{3975FCC1-0EBB-4C21-8278-FBE554D8CE49}">
      <dgm:prSet/>
      <dgm:spPr/>
      <dgm:t>
        <a:bodyPr/>
        <a:lstStyle/>
        <a:p>
          <a:endParaRPr lang="en-US"/>
        </a:p>
      </dgm:t>
    </dgm:pt>
    <dgm:pt modelId="{2A59B2DD-1CD7-4DCA-90C5-7A51E1C4E748}">
      <dgm:prSet/>
      <dgm:spPr/>
      <dgm:t>
        <a:bodyPr/>
        <a:lstStyle/>
        <a:p>
          <a:r>
            <a:rPr lang="en-US" dirty="0" smtClean="0"/>
            <a:t>Events page with registration facility</a:t>
          </a:r>
          <a:endParaRPr lang="en-US" dirty="0"/>
        </a:p>
      </dgm:t>
    </dgm:pt>
    <dgm:pt modelId="{99554310-7EFB-427E-9ADB-D38405D911C2}" type="parTrans" cxnId="{74554126-F311-48CE-9AB2-0A86CF48A176}">
      <dgm:prSet/>
      <dgm:spPr/>
      <dgm:t>
        <a:bodyPr/>
        <a:lstStyle/>
        <a:p>
          <a:endParaRPr lang="en-US"/>
        </a:p>
      </dgm:t>
    </dgm:pt>
    <dgm:pt modelId="{1DC013EC-25DB-4637-BF15-C96D375ADCA0}" type="sibTrans" cxnId="{74554126-F311-48CE-9AB2-0A86CF48A176}">
      <dgm:prSet/>
      <dgm:spPr/>
      <dgm:t>
        <a:bodyPr/>
        <a:lstStyle/>
        <a:p>
          <a:endParaRPr lang="en-US"/>
        </a:p>
      </dgm:t>
    </dgm:pt>
    <dgm:pt modelId="{F7CD794E-F290-413A-8D0D-B3BBA6E657C7}">
      <dgm:prSet/>
      <dgm:spPr/>
      <dgm:t>
        <a:bodyPr/>
        <a:lstStyle/>
        <a:p>
          <a:r>
            <a:rPr lang="en-US" dirty="0" smtClean="0"/>
            <a:t>Register in one click</a:t>
          </a:r>
          <a:endParaRPr lang="en-US" dirty="0"/>
        </a:p>
      </dgm:t>
    </dgm:pt>
    <dgm:pt modelId="{C2FB9DA3-6E34-48E0-9F28-6FC3746A816C}" type="parTrans" cxnId="{912BC4AC-DD91-429C-A99A-B6E1028B1124}">
      <dgm:prSet/>
      <dgm:spPr/>
      <dgm:t>
        <a:bodyPr/>
        <a:lstStyle/>
        <a:p>
          <a:endParaRPr lang="en-US"/>
        </a:p>
      </dgm:t>
    </dgm:pt>
    <dgm:pt modelId="{4BB98CB8-104A-48F8-8270-3E089416FC90}" type="sibTrans" cxnId="{912BC4AC-DD91-429C-A99A-B6E1028B1124}">
      <dgm:prSet/>
      <dgm:spPr/>
      <dgm:t>
        <a:bodyPr/>
        <a:lstStyle/>
        <a:p>
          <a:endParaRPr lang="en-US"/>
        </a:p>
      </dgm:t>
    </dgm:pt>
    <dgm:pt modelId="{53EDDC1E-98D5-4474-A0C5-A5E7250C149E}">
      <dgm:prSet/>
      <dgm:spPr/>
      <dgm:t>
        <a:bodyPr/>
        <a:lstStyle/>
        <a:p>
          <a:r>
            <a:rPr lang="en-US" dirty="0" smtClean="0"/>
            <a:t>Ongoing Event</a:t>
          </a:r>
          <a:endParaRPr lang="en-US" dirty="0"/>
        </a:p>
      </dgm:t>
    </dgm:pt>
    <dgm:pt modelId="{6A876D38-B3B4-4DC0-BB34-42F76F46399E}" type="parTrans" cxnId="{30DC3522-2FE5-43FA-935C-382CEEF228DD}">
      <dgm:prSet/>
      <dgm:spPr/>
      <dgm:t>
        <a:bodyPr/>
        <a:lstStyle/>
        <a:p>
          <a:endParaRPr lang="en-US"/>
        </a:p>
      </dgm:t>
    </dgm:pt>
    <dgm:pt modelId="{FB893AF6-92CA-47DA-912E-BB19B00FB871}" type="sibTrans" cxnId="{30DC3522-2FE5-43FA-935C-382CEEF228DD}">
      <dgm:prSet/>
      <dgm:spPr/>
      <dgm:t>
        <a:bodyPr/>
        <a:lstStyle/>
        <a:p>
          <a:endParaRPr lang="en-US"/>
        </a:p>
      </dgm:t>
    </dgm:pt>
    <dgm:pt modelId="{5BAD957F-794B-4525-B97E-3D9913DFDA30}">
      <dgm:prSet/>
      <dgm:spPr/>
      <dgm:t>
        <a:bodyPr/>
        <a:lstStyle/>
        <a:p>
          <a:r>
            <a:rPr lang="en-US" dirty="0" smtClean="0"/>
            <a:t>Upcoming events</a:t>
          </a:r>
          <a:endParaRPr lang="en-US" dirty="0"/>
        </a:p>
      </dgm:t>
    </dgm:pt>
    <dgm:pt modelId="{B7B1969D-2630-4485-ABF0-82A48AE0CA38}" type="parTrans" cxnId="{6521E004-9B47-4661-900A-45B5A80CCC9F}">
      <dgm:prSet/>
      <dgm:spPr/>
      <dgm:t>
        <a:bodyPr/>
        <a:lstStyle/>
        <a:p>
          <a:endParaRPr lang="en-US"/>
        </a:p>
      </dgm:t>
    </dgm:pt>
    <dgm:pt modelId="{8E9EFA2F-A789-4EBD-8110-0224C285C412}" type="sibTrans" cxnId="{6521E004-9B47-4661-900A-45B5A80CCC9F}">
      <dgm:prSet/>
      <dgm:spPr/>
      <dgm:t>
        <a:bodyPr/>
        <a:lstStyle/>
        <a:p>
          <a:endParaRPr lang="en-US"/>
        </a:p>
      </dgm:t>
    </dgm:pt>
    <dgm:pt modelId="{90E4248C-2A41-4534-9663-BE3DCB59F741}" type="pres">
      <dgm:prSet presAssocID="{1FF5B28B-EACE-40FC-9161-B664A85105E2}" presName="diagram" presStyleCnt="0">
        <dgm:presLayoutVars>
          <dgm:chPref val="1"/>
          <dgm:dir/>
          <dgm:animOne val="branch"/>
          <dgm:animLvl val="lvl"/>
          <dgm:resizeHandles val="exact"/>
        </dgm:presLayoutVars>
      </dgm:prSet>
      <dgm:spPr/>
      <dgm:t>
        <a:bodyPr/>
        <a:lstStyle/>
        <a:p>
          <a:endParaRPr lang="en-US"/>
        </a:p>
      </dgm:t>
    </dgm:pt>
    <dgm:pt modelId="{92352A35-CDA7-4025-9F0D-125FA3842C5A}" type="pres">
      <dgm:prSet presAssocID="{D2345392-A304-463D-8BA8-C21366976FAA}" presName="root1" presStyleCnt="0"/>
      <dgm:spPr/>
    </dgm:pt>
    <dgm:pt modelId="{63EF92F4-6BE7-4D9D-AD40-A973060CBD74}" type="pres">
      <dgm:prSet presAssocID="{D2345392-A304-463D-8BA8-C21366976FAA}" presName="LevelOneTextNode" presStyleLbl="node0" presStyleIdx="0" presStyleCnt="1">
        <dgm:presLayoutVars>
          <dgm:chPref val="3"/>
        </dgm:presLayoutVars>
      </dgm:prSet>
      <dgm:spPr/>
      <dgm:t>
        <a:bodyPr/>
        <a:lstStyle/>
        <a:p>
          <a:endParaRPr lang="en-US"/>
        </a:p>
      </dgm:t>
    </dgm:pt>
    <dgm:pt modelId="{E6227D63-6D26-48FD-BC5F-F4EE3EDCC05A}" type="pres">
      <dgm:prSet presAssocID="{D2345392-A304-463D-8BA8-C21366976FAA}" presName="level2hierChild" presStyleCnt="0"/>
      <dgm:spPr/>
    </dgm:pt>
    <dgm:pt modelId="{C02E4F5E-5F63-49B1-8469-302BEFFA80AF}" type="pres">
      <dgm:prSet presAssocID="{F7C9E7D2-71FD-4453-977C-16A87C6437E2}" presName="conn2-1" presStyleLbl="parChTrans1D2" presStyleIdx="0" presStyleCnt="5"/>
      <dgm:spPr/>
      <dgm:t>
        <a:bodyPr/>
        <a:lstStyle/>
        <a:p>
          <a:endParaRPr lang="en-US"/>
        </a:p>
      </dgm:t>
    </dgm:pt>
    <dgm:pt modelId="{6587A2BC-4C53-415C-A3B2-4EE97EC09861}" type="pres">
      <dgm:prSet presAssocID="{F7C9E7D2-71FD-4453-977C-16A87C6437E2}" presName="connTx" presStyleLbl="parChTrans1D2" presStyleIdx="0" presStyleCnt="5"/>
      <dgm:spPr/>
      <dgm:t>
        <a:bodyPr/>
        <a:lstStyle/>
        <a:p>
          <a:endParaRPr lang="en-US"/>
        </a:p>
      </dgm:t>
    </dgm:pt>
    <dgm:pt modelId="{97872DBF-1BB7-4402-8CD9-F11F7C0B8473}" type="pres">
      <dgm:prSet presAssocID="{DCF724C5-EE72-460F-B71B-DA1030EED658}" presName="root2" presStyleCnt="0"/>
      <dgm:spPr/>
    </dgm:pt>
    <dgm:pt modelId="{39836334-7D01-41D1-920C-2593C9ABB505}" type="pres">
      <dgm:prSet presAssocID="{DCF724C5-EE72-460F-B71B-DA1030EED658}" presName="LevelTwoTextNode" presStyleLbl="node2" presStyleIdx="0" presStyleCnt="5" custLinFactNeighborX="3895" custLinFactNeighborY="-18407">
        <dgm:presLayoutVars>
          <dgm:chPref val="3"/>
        </dgm:presLayoutVars>
      </dgm:prSet>
      <dgm:spPr/>
      <dgm:t>
        <a:bodyPr/>
        <a:lstStyle/>
        <a:p>
          <a:endParaRPr lang="en-US"/>
        </a:p>
      </dgm:t>
    </dgm:pt>
    <dgm:pt modelId="{A727DAE9-A1C7-4E72-9279-40BE49A16B47}" type="pres">
      <dgm:prSet presAssocID="{DCF724C5-EE72-460F-B71B-DA1030EED658}" presName="level3hierChild" presStyleCnt="0"/>
      <dgm:spPr/>
    </dgm:pt>
    <dgm:pt modelId="{49DB190D-BF28-4EE5-80FD-DBDAEE8DCE71}" type="pres">
      <dgm:prSet presAssocID="{77486E3C-7E3A-4CAA-BAE1-8C610B6F52C0}" presName="conn2-1" presStyleLbl="parChTrans1D3" presStyleIdx="0" presStyleCnt="4"/>
      <dgm:spPr/>
      <dgm:t>
        <a:bodyPr/>
        <a:lstStyle/>
        <a:p>
          <a:endParaRPr lang="en-US"/>
        </a:p>
      </dgm:t>
    </dgm:pt>
    <dgm:pt modelId="{5D78780F-CC15-4C59-8EA7-068CD5C30553}" type="pres">
      <dgm:prSet presAssocID="{77486E3C-7E3A-4CAA-BAE1-8C610B6F52C0}" presName="connTx" presStyleLbl="parChTrans1D3" presStyleIdx="0" presStyleCnt="4"/>
      <dgm:spPr/>
      <dgm:t>
        <a:bodyPr/>
        <a:lstStyle/>
        <a:p>
          <a:endParaRPr lang="en-US"/>
        </a:p>
      </dgm:t>
    </dgm:pt>
    <dgm:pt modelId="{6BC3465A-89B3-44E7-8C56-C439BA53D486}" type="pres">
      <dgm:prSet presAssocID="{BB075F5A-064F-4524-BCD5-828D3568600E}" presName="root2" presStyleCnt="0"/>
      <dgm:spPr/>
    </dgm:pt>
    <dgm:pt modelId="{01B12A39-849D-41FB-8E0F-BA6A071C1A98}" type="pres">
      <dgm:prSet presAssocID="{BB075F5A-064F-4524-BCD5-828D3568600E}" presName="LevelTwoTextNode" presStyleLbl="node3" presStyleIdx="0" presStyleCnt="4" custLinFactNeighborX="-6067" custLinFactNeighborY="-93011">
        <dgm:presLayoutVars>
          <dgm:chPref val="3"/>
        </dgm:presLayoutVars>
      </dgm:prSet>
      <dgm:spPr/>
      <dgm:t>
        <a:bodyPr/>
        <a:lstStyle/>
        <a:p>
          <a:endParaRPr lang="en-US"/>
        </a:p>
      </dgm:t>
    </dgm:pt>
    <dgm:pt modelId="{3CD3CBA9-F2FF-4833-B7FC-75B032AD5CAC}" type="pres">
      <dgm:prSet presAssocID="{BB075F5A-064F-4524-BCD5-828D3568600E}" presName="level3hierChild" presStyleCnt="0"/>
      <dgm:spPr/>
    </dgm:pt>
    <dgm:pt modelId="{9F815BAE-5656-4220-AF7F-1057BD01FC75}" type="pres">
      <dgm:prSet presAssocID="{313127BF-DDB2-4E67-B39E-1C7648356EDA}" presName="conn2-1" presStyleLbl="parChTrans1D4" presStyleIdx="0" presStyleCnt="2"/>
      <dgm:spPr/>
      <dgm:t>
        <a:bodyPr/>
        <a:lstStyle/>
        <a:p>
          <a:endParaRPr lang="en-US"/>
        </a:p>
      </dgm:t>
    </dgm:pt>
    <dgm:pt modelId="{A70A4ECE-38E5-4016-8D6E-435A437631F0}" type="pres">
      <dgm:prSet presAssocID="{313127BF-DDB2-4E67-B39E-1C7648356EDA}" presName="connTx" presStyleLbl="parChTrans1D4" presStyleIdx="0" presStyleCnt="2"/>
      <dgm:spPr/>
      <dgm:t>
        <a:bodyPr/>
        <a:lstStyle/>
        <a:p>
          <a:endParaRPr lang="en-US"/>
        </a:p>
      </dgm:t>
    </dgm:pt>
    <dgm:pt modelId="{58B041DB-A86F-4C8F-A2AF-181305003B02}" type="pres">
      <dgm:prSet presAssocID="{066C2505-3113-4AC7-90E7-66E9D800C4BA}" presName="root2" presStyleCnt="0"/>
      <dgm:spPr/>
    </dgm:pt>
    <dgm:pt modelId="{E1CFF216-708B-4507-B14E-45383220A6D2}" type="pres">
      <dgm:prSet presAssocID="{066C2505-3113-4AC7-90E7-66E9D800C4BA}" presName="LevelTwoTextNode" presStyleLbl="node4" presStyleIdx="0" presStyleCnt="2" custLinFactNeighborX="-16030" custLinFactNeighborY="-93012">
        <dgm:presLayoutVars>
          <dgm:chPref val="3"/>
        </dgm:presLayoutVars>
      </dgm:prSet>
      <dgm:spPr/>
      <dgm:t>
        <a:bodyPr/>
        <a:lstStyle/>
        <a:p>
          <a:endParaRPr lang="en-US"/>
        </a:p>
      </dgm:t>
    </dgm:pt>
    <dgm:pt modelId="{09190514-FB2C-45C9-BE92-1BEF85BD0497}" type="pres">
      <dgm:prSet presAssocID="{066C2505-3113-4AC7-90E7-66E9D800C4BA}" presName="level3hierChild" presStyleCnt="0"/>
      <dgm:spPr/>
    </dgm:pt>
    <dgm:pt modelId="{1C7CCF37-473A-4E01-925F-4F0D5EF9DBB6}" type="pres">
      <dgm:prSet presAssocID="{4AE5A887-CBA1-4384-B79E-4B6538112F52}" presName="conn2-1" presStyleLbl="parChTrans1D2" presStyleIdx="1" presStyleCnt="5"/>
      <dgm:spPr/>
      <dgm:t>
        <a:bodyPr/>
        <a:lstStyle/>
        <a:p>
          <a:endParaRPr lang="en-US"/>
        </a:p>
      </dgm:t>
    </dgm:pt>
    <dgm:pt modelId="{83AC14A0-6228-4629-A352-F6E879C9C743}" type="pres">
      <dgm:prSet presAssocID="{4AE5A887-CBA1-4384-B79E-4B6538112F52}" presName="connTx" presStyleLbl="parChTrans1D2" presStyleIdx="1" presStyleCnt="5"/>
      <dgm:spPr/>
      <dgm:t>
        <a:bodyPr/>
        <a:lstStyle/>
        <a:p>
          <a:endParaRPr lang="en-US"/>
        </a:p>
      </dgm:t>
    </dgm:pt>
    <dgm:pt modelId="{CCEEF3DE-4E67-47A3-A82D-960E39AE74F0}" type="pres">
      <dgm:prSet presAssocID="{1EF68C3D-1C92-4026-BED2-1428986BCC8E}" presName="root2" presStyleCnt="0"/>
      <dgm:spPr/>
    </dgm:pt>
    <dgm:pt modelId="{ADCBEA4D-6EFD-45F3-AA40-E5EF57A63E28}" type="pres">
      <dgm:prSet presAssocID="{1EF68C3D-1C92-4026-BED2-1428986BCC8E}" presName="LevelTwoTextNode" presStyleLbl="node2" presStyleIdx="1" presStyleCnt="5" custLinFactNeighborX="3895" custLinFactNeighborY="5919">
        <dgm:presLayoutVars>
          <dgm:chPref val="3"/>
        </dgm:presLayoutVars>
      </dgm:prSet>
      <dgm:spPr/>
      <dgm:t>
        <a:bodyPr/>
        <a:lstStyle/>
        <a:p>
          <a:endParaRPr lang="en-US"/>
        </a:p>
      </dgm:t>
    </dgm:pt>
    <dgm:pt modelId="{1647A7C0-0B6E-4272-9111-F535F3035507}" type="pres">
      <dgm:prSet presAssocID="{1EF68C3D-1C92-4026-BED2-1428986BCC8E}" presName="level3hierChild" presStyleCnt="0"/>
      <dgm:spPr/>
    </dgm:pt>
    <dgm:pt modelId="{51A76632-18C4-4E17-9DD9-415B6EFB58BD}" type="pres">
      <dgm:prSet presAssocID="{0176A305-0368-4A5F-BC82-F980492839D0}" presName="conn2-1" presStyleLbl="parChTrans1D3" presStyleIdx="1" presStyleCnt="4"/>
      <dgm:spPr/>
      <dgm:t>
        <a:bodyPr/>
        <a:lstStyle/>
        <a:p>
          <a:endParaRPr lang="en-US"/>
        </a:p>
      </dgm:t>
    </dgm:pt>
    <dgm:pt modelId="{67096AD2-06C3-4E25-9616-3B7F95DCBBE3}" type="pres">
      <dgm:prSet presAssocID="{0176A305-0368-4A5F-BC82-F980492839D0}" presName="connTx" presStyleLbl="parChTrans1D3" presStyleIdx="1" presStyleCnt="4"/>
      <dgm:spPr/>
      <dgm:t>
        <a:bodyPr/>
        <a:lstStyle/>
        <a:p>
          <a:endParaRPr lang="en-US"/>
        </a:p>
      </dgm:t>
    </dgm:pt>
    <dgm:pt modelId="{654923B0-1FD5-4716-A11A-FEA24DEF1A05}" type="pres">
      <dgm:prSet presAssocID="{A3CD333C-D00A-4F6C-BF6A-854843C05BC8}" presName="root2" presStyleCnt="0"/>
      <dgm:spPr/>
    </dgm:pt>
    <dgm:pt modelId="{D3BC0262-0A03-4FC6-833B-5B1CC104E761}" type="pres">
      <dgm:prSet presAssocID="{A3CD333C-D00A-4F6C-BF6A-854843C05BC8}" presName="LevelTwoTextNode" presStyleLbl="node3" presStyleIdx="1" presStyleCnt="4" custLinFactNeighborX="-1423" custLinFactNeighborY="5621">
        <dgm:presLayoutVars>
          <dgm:chPref val="3"/>
        </dgm:presLayoutVars>
      </dgm:prSet>
      <dgm:spPr/>
      <dgm:t>
        <a:bodyPr/>
        <a:lstStyle/>
        <a:p>
          <a:endParaRPr lang="en-US"/>
        </a:p>
      </dgm:t>
    </dgm:pt>
    <dgm:pt modelId="{AA1F49F9-9D29-4E80-B0C1-8F7C86C60B0B}" type="pres">
      <dgm:prSet presAssocID="{A3CD333C-D00A-4F6C-BF6A-854843C05BC8}" presName="level3hierChild" presStyleCnt="0"/>
      <dgm:spPr/>
    </dgm:pt>
    <dgm:pt modelId="{A9D31359-5265-402C-A6A8-7A75E25F470C}" type="pres">
      <dgm:prSet presAssocID="{C2FB9DA3-6E34-48E0-9F28-6FC3746A816C}" presName="conn2-1" presStyleLbl="parChTrans1D4" presStyleIdx="1" presStyleCnt="2"/>
      <dgm:spPr/>
      <dgm:t>
        <a:bodyPr/>
        <a:lstStyle/>
        <a:p>
          <a:endParaRPr lang="en-US"/>
        </a:p>
      </dgm:t>
    </dgm:pt>
    <dgm:pt modelId="{7D17AAD5-A148-4926-A3FB-75BE8975B77A}" type="pres">
      <dgm:prSet presAssocID="{C2FB9DA3-6E34-48E0-9F28-6FC3746A816C}" presName="connTx" presStyleLbl="parChTrans1D4" presStyleIdx="1" presStyleCnt="2"/>
      <dgm:spPr/>
      <dgm:t>
        <a:bodyPr/>
        <a:lstStyle/>
        <a:p>
          <a:endParaRPr lang="en-US"/>
        </a:p>
      </dgm:t>
    </dgm:pt>
    <dgm:pt modelId="{BDD7CE0D-EEB9-47FE-8253-AB3E8DFB335D}" type="pres">
      <dgm:prSet presAssocID="{F7CD794E-F290-413A-8D0D-B3BBA6E657C7}" presName="root2" presStyleCnt="0"/>
      <dgm:spPr/>
    </dgm:pt>
    <dgm:pt modelId="{8A4C19C6-7764-4C5F-A9D2-3AF6D8919003}" type="pres">
      <dgm:prSet presAssocID="{F7CD794E-F290-413A-8D0D-B3BBA6E657C7}" presName="LevelTwoTextNode" presStyleLbl="node4" presStyleIdx="1" presStyleCnt="2" custLinFactNeighborX="-11386" custLinFactNeighborY="5919">
        <dgm:presLayoutVars>
          <dgm:chPref val="3"/>
        </dgm:presLayoutVars>
      </dgm:prSet>
      <dgm:spPr/>
      <dgm:t>
        <a:bodyPr/>
        <a:lstStyle/>
        <a:p>
          <a:endParaRPr lang="en-US"/>
        </a:p>
      </dgm:t>
    </dgm:pt>
    <dgm:pt modelId="{2B087B93-DC3D-473D-B495-0C3841C69458}" type="pres">
      <dgm:prSet presAssocID="{F7CD794E-F290-413A-8D0D-B3BBA6E657C7}" presName="level3hierChild" presStyleCnt="0"/>
      <dgm:spPr/>
    </dgm:pt>
    <dgm:pt modelId="{45E30A85-0684-4B3A-BC0E-1A237C5E5568}" type="pres">
      <dgm:prSet presAssocID="{F918CE34-DED7-464E-A4D3-FE9053E91E02}" presName="conn2-1" presStyleLbl="parChTrans1D2" presStyleIdx="2" presStyleCnt="5"/>
      <dgm:spPr/>
      <dgm:t>
        <a:bodyPr/>
        <a:lstStyle/>
        <a:p>
          <a:endParaRPr lang="en-US"/>
        </a:p>
      </dgm:t>
    </dgm:pt>
    <dgm:pt modelId="{3494F004-AA93-4CEE-A9CB-107F34F97329}" type="pres">
      <dgm:prSet presAssocID="{F918CE34-DED7-464E-A4D3-FE9053E91E02}" presName="connTx" presStyleLbl="parChTrans1D2" presStyleIdx="2" presStyleCnt="5"/>
      <dgm:spPr/>
      <dgm:t>
        <a:bodyPr/>
        <a:lstStyle/>
        <a:p>
          <a:endParaRPr lang="en-US"/>
        </a:p>
      </dgm:t>
    </dgm:pt>
    <dgm:pt modelId="{98253B8D-60D6-4BC9-A182-C87C30D20503}" type="pres">
      <dgm:prSet presAssocID="{E1E2218D-CD48-4B9B-B63F-AE26429B6AEA}" presName="root2" presStyleCnt="0"/>
      <dgm:spPr/>
    </dgm:pt>
    <dgm:pt modelId="{EF07CA2D-4B55-42F5-A63B-C8D2D7A0F9BE}" type="pres">
      <dgm:prSet presAssocID="{E1E2218D-CD48-4B9B-B63F-AE26429B6AEA}" presName="LevelTwoTextNode" presStyleLbl="node2" presStyleIdx="2" presStyleCnt="5" custLinFactNeighborX="3895" custLinFactNeighborY="-27255">
        <dgm:presLayoutVars>
          <dgm:chPref val="3"/>
        </dgm:presLayoutVars>
      </dgm:prSet>
      <dgm:spPr/>
      <dgm:t>
        <a:bodyPr/>
        <a:lstStyle/>
        <a:p>
          <a:endParaRPr lang="en-US"/>
        </a:p>
      </dgm:t>
    </dgm:pt>
    <dgm:pt modelId="{093633FD-ED61-4B47-AFC1-ECE63AE1F171}" type="pres">
      <dgm:prSet presAssocID="{E1E2218D-CD48-4B9B-B63F-AE26429B6AEA}" presName="level3hierChild" presStyleCnt="0"/>
      <dgm:spPr/>
    </dgm:pt>
    <dgm:pt modelId="{DE9EEFB1-65FC-47F7-AF0F-61FE0EEBF99E}" type="pres">
      <dgm:prSet presAssocID="{E1878671-CEFE-421E-8C6F-B6649C4EBDDF}" presName="conn2-1" presStyleLbl="parChTrans1D3" presStyleIdx="2" presStyleCnt="4"/>
      <dgm:spPr/>
      <dgm:t>
        <a:bodyPr/>
        <a:lstStyle/>
        <a:p>
          <a:endParaRPr lang="en-US"/>
        </a:p>
      </dgm:t>
    </dgm:pt>
    <dgm:pt modelId="{98D47607-9033-4E14-9993-C63EB4D43CC0}" type="pres">
      <dgm:prSet presAssocID="{E1878671-CEFE-421E-8C6F-B6649C4EBDDF}" presName="connTx" presStyleLbl="parChTrans1D3" presStyleIdx="2" presStyleCnt="4"/>
      <dgm:spPr/>
      <dgm:t>
        <a:bodyPr/>
        <a:lstStyle/>
        <a:p>
          <a:endParaRPr lang="en-US"/>
        </a:p>
      </dgm:t>
    </dgm:pt>
    <dgm:pt modelId="{B5FBF7B3-3443-4251-9302-58F592A7BB79}" type="pres">
      <dgm:prSet presAssocID="{433187C1-A629-4C6F-8E87-789AFDD882C9}" presName="root2" presStyleCnt="0"/>
      <dgm:spPr/>
    </dgm:pt>
    <dgm:pt modelId="{5751C849-4F06-4955-B5C7-A31B828B8E4D}" type="pres">
      <dgm:prSet presAssocID="{433187C1-A629-4C6F-8E87-789AFDD882C9}" presName="LevelTwoTextNode" presStyleLbl="node3" presStyleIdx="2" presStyleCnt="4" custLinFactNeighborX="-1423" custLinFactNeighborY="30245">
        <dgm:presLayoutVars>
          <dgm:chPref val="3"/>
        </dgm:presLayoutVars>
      </dgm:prSet>
      <dgm:spPr/>
      <dgm:t>
        <a:bodyPr/>
        <a:lstStyle/>
        <a:p>
          <a:endParaRPr lang="en-US"/>
        </a:p>
      </dgm:t>
    </dgm:pt>
    <dgm:pt modelId="{4F029193-4C27-4A00-9376-53881E1A25BA}" type="pres">
      <dgm:prSet presAssocID="{433187C1-A629-4C6F-8E87-789AFDD882C9}" presName="level3hierChild" presStyleCnt="0"/>
      <dgm:spPr/>
    </dgm:pt>
    <dgm:pt modelId="{E43E8F09-B592-4E4D-B730-94DD7F4AB4FF}" type="pres">
      <dgm:prSet presAssocID="{99554310-7EFB-427E-9ADB-D38405D911C2}" presName="conn2-1" presStyleLbl="parChTrans1D3" presStyleIdx="3" presStyleCnt="4"/>
      <dgm:spPr/>
      <dgm:t>
        <a:bodyPr/>
        <a:lstStyle/>
        <a:p>
          <a:endParaRPr lang="en-US"/>
        </a:p>
      </dgm:t>
    </dgm:pt>
    <dgm:pt modelId="{D2FC85FD-0726-4DA1-8E89-5185CDA4CC2E}" type="pres">
      <dgm:prSet presAssocID="{99554310-7EFB-427E-9ADB-D38405D911C2}" presName="connTx" presStyleLbl="parChTrans1D3" presStyleIdx="3" presStyleCnt="4"/>
      <dgm:spPr/>
      <dgm:t>
        <a:bodyPr/>
        <a:lstStyle/>
        <a:p>
          <a:endParaRPr lang="en-US"/>
        </a:p>
      </dgm:t>
    </dgm:pt>
    <dgm:pt modelId="{70F5692A-7E8E-487C-96F5-C44F02DBDC93}" type="pres">
      <dgm:prSet presAssocID="{2A59B2DD-1CD7-4DCA-90C5-7A51E1C4E748}" presName="root2" presStyleCnt="0"/>
      <dgm:spPr/>
    </dgm:pt>
    <dgm:pt modelId="{D722702E-63E5-4031-B5F1-4956820B53A5}" type="pres">
      <dgm:prSet presAssocID="{2A59B2DD-1CD7-4DCA-90C5-7A51E1C4E748}" presName="LevelTwoTextNode" presStyleLbl="node3" presStyleIdx="3" presStyleCnt="4" custLinFactNeighborX="-1423" custLinFactNeighborY="45282">
        <dgm:presLayoutVars>
          <dgm:chPref val="3"/>
        </dgm:presLayoutVars>
      </dgm:prSet>
      <dgm:spPr/>
      <dgm:t>
        <a:bodyPr/>
        <a:lstStyle/>
        <a:p>
          <a:endParaRPr lang="en-US"/>
        </a:p>
      </dgm:t>
    </dgm:pt>
    <dgm:pt modelId="{DEBD653E-706B-4BC0-A8EF-3C5A7F53FB3A}" type="pres">
      <dgm:prSet presAssocID="{2A59B2DD-1CD7-4DCA-90C5-7A51E1C4E748}" presName="level3hierChild" presStyleCnt="0"/>
      <dgm:spPr/>
    </dgm:pt>
    <dgm:pt modelId="{BB7423BC-0332-4091-BD98-C95C01DADBD5}" type="pres">
      <dgm:prSet presAssocID="{6A876D38-B3B4-4DC0-BB34-42F76F46399E}" presName="conn2-1" presStyleLbl="parChTrans1D2" presStyleIdx="3" presStyleCnt="5"/>
      <dgm:spPr/>
      <dgm:t>
        <a:bodyPr/>
        <a:lstStyle/>
        <a:p>
          <a:endParaRPr lang="en-US"/>
        </a:p>
      </dgm:t>
    </dgm:pt>
    <dgm:pt modelId="{AA246B26-B4E5-4712-850C-DF892C0C8628}" type="pres">
      <dgm:prSet presAssocID="{6A876D38-B3B4-4DC0-BB34-42F76F46399E}" presName="connTx" presStyleLbl="parChTrans1D2" presStyleIdx="3" presStyleCnt="5"/>
      <dgm:spPr/>
      <dgm:t>
        <a:bodyPr/>
        <a:lstStyle/>
        <a:p>
          <a:endParaRPr lang="en-US"/>
        </a:p>
      </dgm:t>
    </dgm:pt>
    <dgm:pt modelId="{34C8552A-E3D6-4312-B6C1-095B8F9E39C9}" type="pres">
      <dgm:prSet presAssocID="{53EDDC1E-98D5-4474-A0C5-A5E7250C149E}" presName="root2" presStyleCnt="0"/>
      <dgm:spPr/>
    </dgm:pt>
    <dgm:pt modelId="{8625B8A9-6571-48D3-80A5-9E8223AF173F}" type="pres">
      <dgm:prSet presAssocID="{53EDDC1E-98D5-4474-A0C5-A5E7250C149E}" presName="LevelTwoTextNode" presStyleLbl="node2" presStyleIdx="3" presStyleCnt="5" custLinFactNeighborX="3895" custLinFactNeighborY="-12218">
        <dgm:presLayoutVars>
          <dgm:chPref val="3"/>
        </dgm:presLayoutVars>
      </dgm:prSet>
      <dgm:spPr/>
      <dgm:t>
        <a:bodyPr/>
        <a:lstStyle/>
        <a:p>
          <a:endParaRPr lang="en-US"/>
        </a:p>
      </dgm:t>
    </dgm:pt>
    <dgm:pt modelId="{12EF621B-8C6F-4468-ABCA-8E432CDD7A36}" type="pres">
      <dgm:prSet presAssocID="{53EDDC1E-98D5-4474-A0C5-A5E7250C149E}" presName="level3hierChild" presStyleCnt="0"/>
      <dgm:spPr/>
    </dgm:pt>
    <dgm:pt modelId="{D1908097-D396-435B-BBED-DEFFDA7AF2B0}" type="pres">
      <dgm:prSet presAssocID="{B7B1969D-2630-4485-ABF0-82A48AE0CA38}" presName="conn2-1" presStyleLbl="parChTrans1D2" presStyleIdx="4" presStyleCnt="5"/>
      <dgm:spPr/>
      <dgm:t>
        <a:bodyPr/>
        <a:lstStyle/>
        <a:p>
          <a:endParaRPr lang="en-US"/>
        </a:p>
      </dgm:t>
    </dgm:pt>
    <dgm:pt modelId="{AF6F8E6C-7F32-446B-9445-94B8C8AE7D8A}" type="pres">
      <dgm:prSet presAssocID="{B7B1969D-2630-4485-ABF0-82A48AE0CA38}" presName="connTx" presStyleLbl="parChTrans1D2" presStyleIdx="4" presStyleCnt="5"/>
      <dgm:spPr/>
      <dgm:t>
        <a:bodyPr/>
        <a:lstStyle/>
        <a:p>
          <a:endParaRPr lang="en-US"/>
        </a:p>
      </dgm:t>
    </dgm:pt>
    <dgm:pt modelId="{027C2EF5-0D2D-40C1-A1D0-8C5C051F3E69}" type="pres">
      <dgm:prSet presAssocID="{5BAD957F-794B-4525-B97E-3D9913DFDA30}" presName="root2" presStyleCnt="0"/>
      <dgm:spPr/>
    </dgm:pt>
    <dgm:pt modelId="{F672F671-9B1E-4C4C-8BFD-3BADD5655114}" type="pres">
      <dgm:prSet presAssocID="{5BAD957F-794B-4525-B97E-3D9913DFDA30}" presName="LevelTwoTextNode" presStyleLbl="node2" presStyleIdx="4" presStyleCnt="5" custLinFactNeighborX="3895" custLinFactNeighborY="2820">
        <dgm:presLayoutVars>
          <dgm:chPref val="3"/>
        </dgm:presLayoutVars>
      </dgm:prSet>
      <dgm:spPr/>
      <dgm:t>
        <a:bodyPr/>
        <a:lstStyle/>
        <a:p>
          <a:endParaRPr lang="en-US"/>
        </a:p>
      </dgm:t>
    </dgm:pt>
    <dgm:pt modelId="{01A5F352-E4E6-4BB7-A2F4-5C0BDE4701A4}" type="pres">
      <dgm:prSet presAssocID="{5BAD957F-794B-4525-B97E-3D9913DFDA30}" presName="level3hierChild" presStyleCnt="0"/>
      <dgm:spPr/>
    </dgm:pt>
  </dgm:ptLst>
  <dgm:cxnLst>
    <dgm:cxn modelId="{2F9027C5-B37E-4752-820D-35E7D6377423}" srcId="{DCF724C5-EE72-460F-B71B-DA1030EED658}" destId="{BB075F5A-064F-4524-BCD5-828D3568600E}" srcOrd="0" destOrd="0" parTransId="{77486E3C-7E3A-4CAA-BAE1-8C610B6F52C0}" sibTransId="{AD987221-2E8C-40B3-B5AE-B0B3F8E01CA4}"/>
    <dgm:cxn modelId="{3975FCC1-0EBB-4C21-8278-FBE554D8CE49}" srcId="{E1E2218D-CD48-4B9B-B63F-AE26429B6AEA}" destId="{433187C1-A629-4C6F-8E87-789AFDD882C9}" srcOrd="0" destOrd="0" parTransId="{E1878671-CEFE-421E-8C6F-B6649C4EBDDF}" sibTransId="{C224745F-932A-4AA7-89C1-3FFEF92296D0}"/>
    <dgm:cxn modelId="{0DE5EDA5-FEE0-45AB-8100-3C2B55385D5E}" type="presOf" srcId="{DCF724C5-EE72-460F-B71B-DA1030EED658}" destId="{39836334-7D01-41D1-920C-2593C9ABB505}" srcOrd="0" destOrd="0" presId="urn:microsoft.com/office/officeart/2005/8/layout/hierarchy2"/>
    <dgm:cxn modelId="{30DC3522-2FE5-43FA-935C-382CEEF228DD}" srcId="{D2345392-A304-463D-8BA8-C21366976FAA}" destId="{53EDDC1E-98D5-4474-A0C5-A5E7250C149E}" srcOrd="3" destOrd="0" parTransId="{6A876D38-B3B4-4DC0-BB34-42F76F46399E}" sibTransId="{FB893AF6-92CA-47DA-912E-BB19B00FB871}"/>
    <dgm:cxn modelId="{E52299DD-F5E6-416A-A68D-AB56DA0686A4}" type="presOf" srcId="{4AE5A887-CBA1-4384-B79E-4B6538112F52}" destId="{1C7CCF37-473A-4E01-925F-4F0D5EF9DBB6}" srcOrd="0" destOrd="0" presId="urn:microsoft.com/office/officeart/2005/8/layout/hierarchy2"/>
    <dgm:cxn modelId="{60A99903-B7A6-4C0E-85AF-AC86432EDF21}" srcId="{D2345392-A304-463D-8BA8-C21366976FAA}" destId="{DCF724C5-EE72-460F-B71B-DA1030EED658}" srcOrd="0" destOrd="0" parTransId="{F7C9E7D2-71FD-4453-977C-16A87C6437E2}" sibTransId="{B9AE7D52-DD5E-474B-8DA7-D4BA5459545A}"/>
    <dgm:cxn modelId="{0922F454-755A-47B1-AD6E-9CBBE9286F90}" type="presOf" srcId="{313127BF-DDB2-4E67-B39E-1C7648356EDA}" destId="{A70A4ECE-38E5-4016-8D6E-435A437631F0}" srcOrd="1" destOrd="0" presId="urn:microsoft.com/office/officeart/2005/8/layout/hierarchy2"/>
    <dgm:cxn modelId="{E6D0A5D7-FAD0-452E-A07F-98795659C49F}" type="presOf" srcId="{5BAD957F-794B-4525-B97E-3D9913DFDA30}" destId="{F672F671-9B1E-4C4C-8BFD-3BADD5655114}" srcOrd="0" destOrd="0" presId="urn:microsoft.com/office/officeart/2005/8/layout/hierarchy2"/>
    <dgm:cxn modelId="{BE4683E2-B29F-4FF5-8449-673C3B1CF89C}" type="presOf" srcId="{A3CD333C-D00A-4F6C-BF6A-854843C05BC8}" destId="{D3BC0262-0A03-4FC6-833B-5B1CC104E761}" srcOrd="0" destOrd="0" presId="urn:microsoft.com/office/officeart/2005/8/layout/hierarchy2"/>
    <dgm:cxn modelId="{0063FD70-D3F0-4254-A825-60C7F30B9742}" type="presOf" srcId="{BB075F5A-064F-4524-BCD5-828D3568600E}" destId="{01B12A39-849D-41FB-8E0F-BA6A071C1A98}" srcOrd="0" destOrd="0" presId="urn:microsoft.com/office/officeart/2005/8/layout/hierarchy2"/>
    <dgm:cxn modelId="{CEDD2603-F956-4D46-8C16-662042D402C5}" type="presOf" srcId="{E1878671-CEFE-421E-8C6F-B6649C4EBDDF}" destId="{DE9EEFB1-65FC-47F7-AF0F-61FE0EEBF99E}" srcOrd="0" destOrd="0" presId="urn:microsoft.com/office/officeart/2005/8/layout/hierarchy2"/>
    <dgm:cxn modelId="{74554126-F311-48CE-9AB2-0A86CF48A176}" srcId="{E1E2218D-CD48-4B9B-B63F-AE26429B6AEA}" destId="{2A59B2DD-1CD7-4DCA-90C5-7A51E1C4E748}" srcOrd="1" destOrd="0" parTransId="{99554310-7EFB-427E-9ADB-D38405D911C2}" sibTransId="{1DC013EC-25DB-4637-BF15-C96D375ADCA0}"/>
    <dgm:cxn modelId="{E842EEC0-EEB3-4682-8EF6-082D3CDAA3CF}" type="presOf" srcId="{E1878671-CEFE-421E-8C6F-B6649C4EBDDF}" destId="{98D47607-9033-4E14-9993-C63EB4D43CC0}" srcOrd="1" destOrd="0" presId="urn:microsoft.com/office/officeart/2005/8/layout/hierarchy2"/>
    <dgm:cxn modelId="{E1BFBEC1-46BE-40A7-A048-90FCCAEC5A54}" type="presOf" srcId="{B7B1969D-2630-4485-ABF0-82A48AE0CA38}" destId="{AF6F8E6C-7F32-446B-9445-94B8C8AE7D8A}" srcOrd="1" destOrd="0" presId="urn:microsoft.com/office/officeart/2005/8/layout/hierarchy2"/>
    <dgm:cxn modelId="{D04547FD-7AC6-4577-83DB-13208DFF1465}" type="presOf" srcId="{F7C9E7D2-71FD-4453-977C-16A87C6437E2}" destId="{C02E4F5E-5F63-49B1-8469-302BEFFA80AF}" srcOrd="0" destOrd="0" presId="urn:microsoft.com/office/officeart/2005/8/layout/hierarchy2"/>
    <dgm:cxn modelId="{208865F9-0A64-4273-AEAD-7DBBF3F6CA4B}" srcId="{D2345392-A304-463D-8BA8-C21366976FAA}" destId="{1EF68C3D-1C92-4026-BED2-1428986BCC8E}" srcOrd="1" destOrd="0" parTransId="{4AE5A887-CBA1-4384-B79E-4B6538112F52}" sibTransId="{4EA18484-114A-4F51-8A77-06AEDC6A2D60}"/>
    <dgm:cxn modelId="{18154B8B-1454-4394-B6D9-0983EB1FD9E8}" srcId="{D2345392-A304-463D-8BA8-C21366976FAA}" destId="{E1E2218D-CD48-4B9B-B63F-AE26429B6AEA}" srcOrd="2" destOrd="0" parTransId="{F918CE34-DED7-464E-A4D3-FE9053E91E02}" sibTransId="{14044A6D-B6FD-414F-A237-3DF036E62E0C}"/>
    <dgm:cxn modelId="{CAB3A70E-F057-4885-A077-E58F1D497671}" type="presOf" srcId="{F7CD794E-F290-413A-8D0D-B3BBA6E657C7}" destId="{8A4C19C6-7764-4C5F-A9D2-3AF6D8919003}" srcOrd="0" destOrd="0" presId="urn:microsoft.com/office/officeart/2005/8/layout/hierarchy2"/>
    <dgm:cxn modelId="{5EE9DF1C-A83B-48F0-B0ED-05051DB728D7}" type="presOf" srcId="{99554310-7EFB-427E-9ADB-D38405D911C2}" destId="{D2FC85FD-0726-4DA1-8E89-5185CDA4CC2E}" srcOrd="1" destOrd="0" presId="urn:microsoft.com/office/officeart/2005/8/layout/hierarchy2"/>
    <dgm:cxn modelId="{51B26A33-6B8B-455B-939F-93A4C0188373}" type="presOf" srcId="{53EDDC1E-98D5-4474-A0C5-A5E7250C149E}" destId="{8625B8A9-6571-48D3-80A5-9E8223AF173F}" srcOrd="0" destOrd="0" presId="urn:microsoft.com/office/officeart/2005/8/layout/hierarchy2"/>
    <dgm:cxn modelId="{E9775969-5206-43DF-AC4D-D8C96517731E}" srcId="{1FF5B28B-EACE-40FC-9161-B664A85105E2}" destId="{D2345392-A304-463D-8BA8-C21366976FAA}" srcOrd="0" destOrd="0" parTransId="{98F53D58-CDEE-4AE8-8FE2-B2BDE802092B}" sibTransId="{0F7765C4-E10B-4F19-BAAB-F59C0254622B}"/>
    <dgm:cxn modelId="{60EAC7CA-F051-455B-B0AF-C3374E22F99A}" type="presOf" srcId="{C2FB9DA3-6E34-48E0-9F28-6FC3746A816C}" destId="{7D17AAD5-A148-4926-A3FB-75BE8975B77A}" srcOrd="1" destOrd="0" presId="urn:microsoft.com/office/officeart/2005/8/layout/hierarchy2"/>
    <dgm:cxn modelId="{B3EF4B66-1ADB-4A72-88A0-85758157CB1E}" type="presOf" srcId="{F7C9E7D2-71FD-4453-977C-16A87C6437E2}" destId="{6587A2BC-4C53-415C-A3B2-4EE97EC09861}" srcOrd="1" destOrd="0" presId="urn:microsoft.com/office/officeart/2005/8/layout/hierarchy2"/>
    <dgm:cxn modelId="{8A0361C4-BC9F-4DD6-87BF-CEE626035DCA}" type="presOf" srcId="{1EF68C3D-1C92-4026-BED2-1428986BCC8E}" destId="{ADCBEA4D-6EFD-45F3-AA40-E5EF57A63E28}" srcOrd="0" destOrd="0" presId="urn:microsoft.com/office/officeart/2005/8/layout/hierarchy2"/>
    <dgm:cxn modelId="{25E88BCF-44BC-4F02-82CB-800227FFC825}" type="presOf" srcId="{4AE5A887-CBA1-4384-B79E-4B6538112F52}" destId="{83AC14A0-6228-4629-A352-F6E879C9C743}" srcOrd="1" destOrd="0" presId="urn:microsoft.com/office/officeart/2005/8/layout/hierarchy2"/>
    <dgm:cxn modelId="{24FA3B5C-3399-4189-B6A0-8DB3CD0E84FA}" type="presOf" srcId="{1FF5B28B-EACE-40FC-9161-B664A85105E2}" destId="{90E4248C-2A41-4534-9663-BE3DCB59F741}" srcOrd="0" destOrd="0" presId="urn:microsoft.com/office/officeart/2005/8/layout/hierarchy2"/>
    <dgm:cxn modelId="{E19A42B7-C626-4979-A8ED-96D9765E973A}" type="presOf" srcId="{99554310-7EFB-427E-9ADB-D38405D911C2}" destId="{E43E8F09-B592-4E4D-B730-94DD7F4AB4FF}" srcOrd="0" destOrd="0" presId="urn:microsoft.com/office/officeart/2005/8/layout/hierarchy2"/>
    <dgm:cxn modelId="{912BC4AC-DD91-429C-A99A-B6E1028B1124}" srcId="{A3CD333C-D00A-4F6C-BF6A-854843C05BC8}" destId="{F7CD794E-F290-413A-8D0D-B3BBA6E657C7}" srcOrd="0" destOrd="0" parTransId="{C2FB9DA3-6E34-48E0-9F28-6FC3746A816C}" sibTransId="{4BB98CB8-104A-48F8-8270-3E089416FC90}"/>
    <dgm:cxn modelId="{45BE7D5B-99E9-4515-80A8-73ED93BDCC16}" type="presOf" srcId="{F918CE34-DED7-464E-A4D3-FE9053E91E02}" destId="{45E30A85-0684-4B3A-BC0E-1A237C5E5568}" srcOrd="0" destOrd="0" presId="urn:microsoft.com/office/officeart/2005/8/layout/hierarchy2"/>
    <dgm:cxn modelId="{CDEA62BE-CA74-40F0-8685-18CFBEB5A390}" type="presOf" srcId="{C2FB9DA3-6E34-48E0-9F28-6FC3746A816C}" destId="{A9D31359-5265-402C-A6A8-7A75E25F470C}" srcOrd="0" destOrd="0" presId="urn:microsoft.com/office/officeart/2005/8/layout/hierarchy2"/>
    <dgm:cxn modelId="{8C2066AC-1540-427C-9B55-FF816BD1647A}" type="presOf" srcId="{2A59B2DD-1CD7-4DCA-90C5-7A51E1C4E748}" destId="{D722702E-63E5-4031-B5F1-4956820B53A5}" srcOrd="0" destOrd="0" presId="urn:microsoft.com/office/officeart/2005/8/layout/hierarchy2"/>
    <dgm:cxn modelId="{232B6466-96CE-49DD-9EA2-DD3F7D8B2897}" type="presOf" srcId="{0176A305-0368-4A5F-BC82-F980492839D0}" destId="{67096AD2-06C3-4E25-9616-3B7F95DCBBE3}" srcOrd="1" destOrd="0" presId="urn:microsoft.com/office/officeart/2005/8/layout/hierarchy2"/>
    <dgm:cxn modelId="{8755933D-20F7-46CF-874B-3E5F72B31C6D}" srcId="{BB075F5A-064F-4524-BCD5-828D3568600E}" destId="{066C2505-3113-4AC7-90E7-66E9D800C4BA}" srcOrd="0" destOrd="0" parTransId="{313127BF-DDB2-4E67-B39E-1C7648356EDA}" sibTransId="{6959A7C1-B709-49FF-A634-302A3DEF7FEB}"/>
    <dgm:cxn modelId="{1868E391-EF1A-4535-A64F-16FF4F2A1A25}" type="presOf" srcId="{313127BF-DDB2-4E67-B39E-1C7648356EDA}" destId="{9F815BAE-5656-4220-AF7F-1057BD01FC75}" srcOrd="0" destOrd="0" presId="urn:microsoft.com/office/officeart/2005/8/layout/hierarchy2"/>
    <dgm:cxn modelId="{0D0F0A66-F776-47A3-B295-B914BD8D51B9}" type="presOf" srcId="{066C2505-3113-4AC7-90E7-66E9D800C4BA}" destId="{E1CFF216-708B-4507-B14E-45383220A6D2}" srcOrd="0" destOrd="0" presId="urn:microsoft.com/office/officeart/2005/8/layout/hierarchy2"/>
    <dgm:cxn modelId="{A743BCD2-EB18-4538-AC53-CD46DD072FA1}" type="presOf" srcId="{F918CE34-DED7-464E-A4D3-FE9053E91E02}" destId="{3494F004-AA93-4CEE-A9CB-107F34F97329}" srcOrd="1" destOrd="0" presId="urn:microsoft.com/office/officeart/2005/8/layout/hierarchy2"/>
    <dgm:cxn modelId="{B1FC35DD-C0FE-40D0-A5EE-E13AA29A8E13}" type="presOf" srcId="{6A876D38-B3B4-4DC0-BB34-42F76F46399E}" destId="{BB7423BC-0332-4091-BD98-C95C01DADBD5}" srcOrd="0" destOrd="0" presId="urn:microsoft.com/office/officeart/2005/8/layout/hierarchy2"/>
    <dgm:cxn modelId="{BA0D563B-803C-445D-A0AA-E1867A885F5B}" type="presOf" srcId="{433187C1-A629-4C6F-8E87-789AFDD882C9}" destId="{5751C849-4F06-4955-B5C7-A31B828B8E4D}" srcOrd="0" destOrd="0" presId="urn:microsoft.com/office/officeart/2005/8/layout/hierarchy2"/>
    <dgm:cxn modelId="{8244198C-27FC-4AA1-9F53-3BD6734B7FBE}" type="presOf" srcId="{77486E3C-7E3A-4CAA-BAE1-8C610B6F52C0}" destId="{5D78780F-CC15-4C59-8EA7-068CD5C30553}" srcOrd="1" destOrd="0" presId="urn:microsoft.com/office/officeart/2005/8/layout/hierarchy2"/>
    <dgm:cxn modelId="{209CA7E2-C877-4FD3-943D-3552B556CE81}" type="presOf" srcId="{E1E2218D-CD48-4B9B-B63F-AE26429B6AEA}" destId="{EF07CA2D-4B55-42F5-A63B-C8D2D7A0F9BE}" srcOrd="0" destOrd="0" presId="urn:microsoft.com/office/officeart/2005/8/layout/hierarchy2"/>
    <dgm:cxn modelId="{D0AA7B8F-32A9-48C0-83DE-FCA7774BC4A6}" srcId="{1EF68C3D-1C92-4026-BED2-1428986BCC8E}" destId="{A3CD333C-D00A-4F6C-BF6A-854843C05BC8}" srcOrd="0" destOrd="0" parTransId="{0176A305-0368-4A5F-BC82-F980492839D0}" sibTransId="{B5434F93-2BDD-4B5B-8C09-81A3F7903BF5}"/>
    <dgm:cxn modelId="{AE5E082A-8964-46B1-80EB-94BE3773335F}" type="presOf" srcId="{B7B1969D-2630-4485-ABF0-82A48AE0CA38}" destId="{D1908097-D396-435B-BBED-DEFFDA7AF2B0}" srcOrd="0" destOrd="0" presId="urn:microsoft.com/office/officeart/2005/8/layout/hierarchy2"/>
    <dgm:cxn modelId="{6521E004-9B47-4661-900A-45B5A80CCC9F}" srcId="{D2345392-A304-463D-8BA8-C21366976FAA}" destId="{5BAD957F-794B-4525-B97E-3D9913DFDA30}" srcOrd="4" destOrd="0" parTransId="{B7B1969D-2630-4485-ABF0-82A48AE0CA38}" sibTransId="{8E9EFA2F-A789-4EBD-8110-0224C285C412}"/>
    <dgm:cxn modelId="{0EC6A62E-4BBA-4702-8356-93176A74BF8A}" type="presOf" srcId="{0176A305-0368-4A5F-BC82-F980492839D0}" destId="{51A76632-18C4-4E17-9DD9-415B6EFB58BD}" srcOrd="0" destOrd="0" presId="urn:microsoft.com/office/officeart/2005/8/layout/hierarchy2"/>
    <dgm:cxn modelId="{C1E70227-B22B-4F7A-8349-40C8FDBC0EA6}" type="presOf" srcId="{77486E3C-7E3A-4CAA-BAE1-8C610B6F52C0}" destId="{49DB190D-BF28-4EE5-80FD-DBDAEE8DCE71}" srcOrd="0" destOrd="0" presId="urn:microsoft.com/office/officeart/2005/8/layout/hierarchy2"/>
    <dgm:cxn modelId="{150B802B-C6E4-449A-84C2-B5C0A2FD1BAB}" type="presOf" srcId="{D2345392-A304-463D-8BA8-C21366976FAA}" destId="{63EF92F4-6BE7-4D9D-AD40-A973060CBD74}" srcOrd="0" destOrd="0" presId="urn:microsoft.com/office/officeart/2005/8/layout/hierarchy2"/>
    <dgm:cxn modelId="{9DCA9CB4-5613-411D-9A79-DC5ED1E36C67}" type="presOf" srcId="{6A876D38-B3B4-4DC0-BB34-42F76F46399E}" destId="{AA246B26-B4E5-4712-850C-DF892C0C8628}" srcOrd="1" destOrd="0" presId="urn:microsoft.com/office/officeart/2005/8/layout/hierarchy2"/>
    <dgm:cxn modelId="{CD79DAEA-CC8F-4A9C-AA9B-03E2AD3A7857}" type="presParOf" srcId="{90E4248C-2A41-4534-9663-BE3DCB59F741}" destId="{92352A35-CDA7-4025-9F0D-125FA3842C5A}" srcOrd="0" destOrd="0" presId="urn:microsoft.com/office/officeart/2005/8/layout/hierarchy2"/>
    <dgm:cxn modelId="{91CE04DA-AF78-4985-9A1D-BAF646048C0E}" type="presParOf" srcId="{92352A35-CDA7-4025-9F0D-125FA3842C5A}" destId="{63EF92F4-6BE7-4D9D-AD40-A973060CBD74}" srcOrd="0" destOrd="0" presId="urn:microsoft.com/office/officeart/2005/8/layout/hierarchy2"/>
    <dgm:cxn modelId="{9A2EB5F2-995F-44A7-9950-F95C94A00E06}" type="presParOf" srcId="{92352A35-CDA7-4025-9F0D-125FA3842C5A}" destId="{E6227D63-6D26-48FD-BC5F-F4EE3EDCC05A}" srcOrd="1" destOrd="0" presId="urn:microsoft.com/office/officeart/2005/8/layout/hierarchy2"/>
    <dgm:cxn modelId="{6FC53590-2ACD-4E2B-BC11-7933134C0626}" type="presParOf" srcId="{E6227D63-6D26-48FD-BC5F-F4EE3EDCC05A}" destId="{C02E4F5E-5F63-49B1-8469-302BEFFA80AF}" srcOrd="0" destOrd="0" presId="urn:microsoft.com/office/officeart/2005/8/layout/hierarchy2"/>
    <dgm:cxn modelId="{61B8B54B-DEFF-4FDA-96D8-738D8CA7D875}" type="presParOf" srcId="{C02E4F5E-5F63-49B1-8469-302BEFFA80AF}" destId="{6587A2BC-4C53-415C-A3B2-4EE97EC09861}" srcOrd="0" destOrd="0" presId="urn:microsoft.com/office/officeart/2005/8/layout/hierarchy2"/>
    <dgm:cxn modelId="{0F0AA75F-44D5-4A1D-AFBE-4BFC61A8846C}" type="presParOf" srcId="{E6227D63-6D26-48FD-BC5F-F4EE3EDCC05A}" destId="{97872DBF-1BB7-4402-8CD9-F11F7C0B8473}" srcOrd="1" destOrd="0" presId="urn:microsoft.com/office/officeart/2005/8/layout/hierarchy2"/>
    <dgm:cxn modelId="{28736498-B415-477C-893D-C0CD6FFED1AD}" type="presParOf" srcId="{97872DBF-1BB7-4402-8CD9-F11F7C0B8473}" destId="{39836334-7D01-41D1-920C-2593C9ABB505}" srcOrd="0" destOrd="0" presId="urn:microsoft.com/office/officeart/2005/8/layout/hierarchy2"/>
    <dgm:cxn modelId="{2761AEA1-E66C-483A-A1B3-ABB95BBD3F1F}" type="presParOf" srcId="{97872DBF-1BB7-4402-8CD9-F11F7C0B8473}" destId="{A727DAE9-A1C7-4E72-9279-40BE49A16B47}" srcOrd="1" destOrd="0" presId="urn:microsoft.com/office/officeart/2005/8/layout/hierarchy2"/>
    <dgm:cxn modelId="{EB3F19C2-18D1-4E2A-A1F2-78BC5E197FFB}" type="presParOf" srcId="{A727DAE9-A1C7-4E72-9279-40BE49A16B47}" destId="{49DB190D-BF28-4EE5-80FD-DBDAEE8DCE71}" srcOrd="0" destOrd="0" presId="urn:microsoft.com/office/officeart/2005/8/layout/hierarchy2"/>
    <dgm:cxn modelId="{C5B79A66-DC83-4225-8576-7FA0DEBA0290}" type="presParOf" srcId="{49DB190D-BF28-4EE5-80FD-DBDAEE8DCE71}" destId="{5D78780F-CC15-4C59-8EA7-068CD5C30553}" srcOrd="0" destOrd="0" presId="urn:microsoft.com/office/officeart/2005/8/layout/hierarchy2"/>
    <dgm:cxn modelId="{ED945EEB-D9F5-4670-AAF5-0C78E667538D}" type="presParOf" srcId="{A727DAE9-A1C7-4E72-9279-40BE49A16B47}" destId="{6BC3465A-89B3-44E7-8C56-C439BA53D486}" srcOrd="1" destOrd="0" presId="urn:microsoft.com/office/officeart/2005/8/layout/hierarchy2"/>
    <dgm:cxn modelId="{C9A97D61-0352-47D5-BF8D-2FA8D4CC6E84}" type="presParOf" srcId="{6BC3465A-89B3-44E7-8C56-C439BA53D486}" destId="{01B12A39-849D-41FB-8E0F-BA6A071C1A98}" srcOrd="0" destOrd="0" presId="urn:microsoft.com/office/officeart/2005/8/layout/hierarchy2"/>
    <dgm:cxn modelId="{32B09437-C793-457B-A133-815FAF40F9D0}" type="presParOf" srcId="{6BC3465A-89B3-44E7-8C56-C439BA53D486}" destId="{3CD3CBA9-F2FF-4833-B7FC-75B032AD5CAC}" srcOrd="1" destOrd="0" presId="urn:microsoft.com/office/officeart/2005/8/layout/hierarchy2"/>
    <dgm:cxn modelId="{840296FA-01FD-4041-8CBF-F49DB854762C}" type="presParOf" srcId="{3CD3CBA9-F2FF-4833-B7FC-75B032AD5CAC}" destId="{9F815BAE-5656-4220-AF7F-1057BD01FC75}" srcOrd="0" destOrd="0" presId="urn:microsoft.com/office/officeart/2005/8/layout/hierarchy2"/>
    <dgm:cxn modelId="{1B3386A8-6772-4EC7-82AB-B894090FD60E}" type="presParOf" srcId="{9F815BAE-5656-4220-AF7F-1057BD01FC75}" destId="{A70A4ECE-38E5-4016-8D6E-435A437631F0}" srcOrd="0" destOrd="0" presId="urn:microsoft.com/office/officeart/2005/8/layout/hierarchy2"/>
    <dgm:cxn modelId="{C17E2B2B-8C8F-418A-9F28-EF1C94CB7C06}" type="presParOf" srcId="{3CD3CBA9-F2FF-4833-B7FC-75B032AD5CAC}" destId="{58B041DB-A86F-4C8F-A2AF-181305003B02}" srcOrd="1" destOrd="0" presId="urn:microsoft.com/office/officeart/2005/8/layout/hierarchy2"/>
    <dgm:cxn modelId="{FDBFB859-CB79-4BA9-A68B-CF47F6E538D2}" type="presParOf" srcId="{58B041DB-A86F-4C8F-A2AF-181305003B02}" destId="{E1CFF216-708B-4507-B14E-45383220A6D2}" srcOrd="0" destOrd="0" presId="urn:microsoft.com/office/officeart/2005/8/layout/hierarchy2"/>
    <dgm:cxn modelId="{0E25ED81-3BFD-47CF-8EBC-EE391DC0AEDF}" type="presParOf" srcId="{58B041DB-A86F-4C8F-A2AF-181305003B02}" destId="{09190514-FB2C-45C9-BE92-1BEF85BD0497}" srcOrd="1" destOrd="0" presId="urn:microsoft.com/office/officeart/2005/8/layout/hierarchy2"/>
    <dgm:cxn modelId="{3D9799D4-8857-4B1A-974D-8BB205B0318C}" type="presParOf" srcId="{E6227D63-6D26-48FD-BC5F-F4EE3EDCC05A}" destId="{1C7CCF37-473A-4E01-925F-4F0D5EF9DBB6}" srcOrd="2" destOrd="0" presId="urn:microsoft.com/office/officeart/2005/8/layout/hierarchy2"/>
    <dgm:cxn modelId="{0282630B-C584-4D42-A0D5-C9E80FB7E81F}" type="presParOf" srcId="{1C7CCF37-473A-4E01-925F-4F0D5EF9DBB6}" destId="{83AC14A0-6228-4629-A352-F6E879C9C743}" srcOrd="0" destOrd="0" presId="urn:microsoft.com/office/officeart/2005/8/layout/hierarchy2"/>
    <dgm:cxn modelId="{E2FC8B74-6927-4F94-81C2-7D834717632B}" type="presParOf" srcId="{E6227D63-6D26-48FD-BC5F-F4EE3EDCC05A}" destId="{CCEEF3DE-4E67-47A3-A82D-960E39AE74F0}" srcOrd="3" destOrd="0" presId="urn:microsoft.com/office/officeart/2005/8/layout/hierarchy2"/>
    <dgm:cxn modelId="{B851385D-DD7B-4628-969C-4AF326733DBA}" type="presParOf" srcId="{CCEEF3DE-4E67-47A3-A82D-960E39AE74F0}" destId="{ADCBEA4D-6EFD-45F3-AA40-E5EF57A63E28}" srcOrd="0" destOrd="0" presId="urn:microsoft.com/office/officeart/2005/8/layout/hierarchy2"/>
    <dgm:cxn modelId="{44A640D6-3EF9-4956-A40B-7212771157D6}" type="presParOf" srcId="{CCEEF3DE-4E67-47A3-A82D-960E39AE74F0}" destId="{1647A7C0-0B6E-4272-9111-F535F3035507}" srcOrd="1" destOrd="0" presId="urn:microsoft.com/office/officeart/2005/8/layout/hierarchy2"/>
    <dgm:cxn modelId="{C6E97EB1-3D18-4C8B-BF8B-EF7F11BBC54B}" type="presParOf" srcId="{1647A7C0-0B6E-4272-9111-F535F3035507}" destId="{51A76632-18C4-4E17-9DD9-415B6EFB58BD}" srcOrd="0" destOrd="0" presId="urn:microsoft.com/office/officeart/2005/8/layout/hierarchy2"/>
    <dgm:cxn modelId="{E888D071-46A4-41AB-9673-4C004394A870}" type="presParOf" srcId="{51A76632-18C4-4E17-9DD9-415B6EFB58BD}" destId="{67096AD2-06C3-4E25-9616-3B7F95DCBBE3}" srcOrd="0" destOrd="0" presId="urn:microsoft.com/office/officeart/2005/8/layout/hierarchy2"/>
    <dgm:cxn modelId="{6DB79789-7FDA-4B10-9A30-2239B6D288B2}" type="presParOf" srcId="{1647A7C0-0B6E-4272-9111-F535F3035507}" destId="{654923B0-1FD5-4716-A11A-FEA24DEF1A05}" srcOrd="1" destOrd="0" presId="urn:microsoft.com/office/officeart/2005/8/layout/hierarchy2"/>
    <dgm:cxn modelId="{46B43A85-1F9B-4111-B571-CB937FB90CE5}" type="presParOf" srcId="{654923B0-1FD5-4716-A11A-FEA24DEF1A05}" destId="{D3BC0262-0A03-4FC6-833B-5B1CC104E761}" srcOrd="0" destOrd="0" presId="urn:microsoft.com/office/officeart/2005/8/layout/hierarchy2"/>
    <dgm:cxn modelId="{EB4864F9-4AB6-4128-9ED8-280516856AFD}" type="presParOf" srcId="{654923B0-1FD5-4716-A11A-FEA24DEF1A05}" destId="{AA1F49F9-9D29-4E80-B0C1-8F7C86C60B0B}" srcOrd="1" destOrd="0" presId="urn:microsoft.com/office/officeart/2005/8/layout/hierarchy2"/>
    <dgm:cxn modelId="{3C47C14F-EA83-4849-AD35-272557CBD624}" type="presParOf" srcId="{AA1F49F9-9D29-4E80-B0C1-8F7C86C60B0B}" destId="{A9D31359-5265-402C-A6A8-7A75E25F470C}" srcOrd="0" destOrd="0" presId="urn:microsoft.com/office/officeart/2005/8/layout/hierarchy2"/>
    <dgm:cxn modelId="{9D3A2961-6359-4615-916E-4BE76027DF94}" type="presParOf" srcId="{A9D31359-5265-402C-A6A8-7A75E25F470C}" destId="{7D17AAD5-A148-4926-A3FB-75BE8975B77A}" srcOrd="0" destOrd="0" presId="urn:microsoft.com/office/officeart/2005/8/layout/hierarchy2"/>
    <dgm:cxn modelId="{09595490-CD8A-4F22-97AC-4B9CA774A08E}" type="presParOf" srcId="{AA1F49F9-9D29-4E80-B0C1-8F7C86C60B0B}" destId="{BDD7CE0D-EEB9-47FE-8253-AB3E8DFB335D}" srcOrd="1" destOrd="0" presId="urn:microsoft.com/office/officeart/2005/8/layout/hierarchy2"/>
    <dgm:cxn modelId="{8C968008-36C2-478A-82A4-422D43B1F36B}" type="presParOf" srcId="{BDD7CE0D-EEB9-47FE-8253-AB3E8DFB335D}" destId="{8A4C19C6-7764-4C5F-A9D2-3AF6D8919003}" srcOrd="0" destOrd="0" presId="urn:microsoft.com/office/officeart/2005/8/layout/hierarchy2"/>
    <dgm:cxn modelId="{DF17C0FB-8398-4E86-84E7-9E086C660F3E}" type="presParOf" srcId="{BDD7CE0D-EEB9-47FE-8253-AB3E8DFB335D}" destId="{2B087B93-DC3D-473D-B495-0C3841C69458}" srcOrd="1" destOrd="0" presId="urn:microsoft.com/office/officeart/2005/8/layout/hierarchy2"/>
    <dgm:cxn modelId="{0A2E707C-6B3F-44F9-A477-07A8EAAFB794}" type="presParOf" srcId="{E6227D63-6D26-48FD-BC5F-F4EE3EDCC05A}" destId="{45E30A85-0684-4B3A-BC0E-1A237C5E5568}" srcOrd="4" destOrd="0" presId="urn:microsoft.com/office/officeart/2005/8/layout/hierarchy2"/>
    <dgm:cxn modelId="{943FB120-9116-41D2-A87C-CB7105E09AD2}" type="presParOf" srcId="{45E30A85-0684-4B3A-BC0E-1A237C5E5568}" destId="{3494F004-AA93-4CEE-A9CB-107F34F97329}" srcOrd="0" destOrd="0" presId="urn:microsoft.com/office/officeart/2005/8/layout/hierarchy2"/>
    <dgm:cxn modelId="{30DE2473-D148-43FE-A5D4-30668E57E056}" type="presParOf" srcId="{E6227D63-6D26-48FD-BC5F-F4EE3EDCC05A}" destId="{98253B8D-60D6-4BC9-A182-C87C30D20503}" srcOrd="5" destOrd="0" presId="urn:microsoft.com/office/officeart/2005/8/layout/hierarchy2"/>
    <dgm:cxn modelId="{16EFE789-8092-4AB0-AA9B-74ED53BF929A}" type="presParOf" srcId="{98253B8D-60D6-4BC9-A182-C87C30D20503}" destId="{EF07CA2D-4B55-42F5-A63B-C8D2D7A0F9BE}" srcOrd="0" destOrd="0" presId="urn:microsoft.com/office/officeart/2005/8/layout/hierarchy2"/>
    <dgm:cxn modelId="{1170F7F6-9074-4A9B-A3BB-172D7D856583}" type="presParOf" srcId="{98253B8D-60D6-4BC9-A182-C87C30D20503}" destId="{093633FD-ED61-4B47-AFC1-ECE63AE1F171}" srcOrd="1" destOrd="0" presId="urn:microsoft.com/office/officeart/2005/8/layout/hierarchy2"/>
    <dgm:cxn modelId="{DD6862FF-7CDA-4C48-8713-6CBBA81D75E1}" type="presParOf" srcId="{093633FD-ED61-4B47-AFC1-ECE63AE1F171}" destId="{DE9EEFB1-65FC-47F7-AF0F-61FE0EEBF99E}" srcOrd="0" destOrd="0" presId="urn:microsoft.com/office/officeart/2005/8/layout/hierarchy2"/>
    <dgm:cxn modelId="{6B14EAE5-20BF-49B2-9550-D3976421AF08}" type="presParOf" srcId="{DE9EEFB1-65FC-47F7-AF0F-61FE0EEBF99E}" destId="{98D47607-9033-4E14-9993-C63EB4D43CC0}" srcOrd="0" destOrd="0" presId="urn:microsoft.com/office/officeart/2005/8/layout/hierarchy2"/>
    <dgm:cxn modelId="{CB5EFF4A-3B28-4050-B36D-9A74F4AAF064}" type="presParOf" srcId="{093633FD-ED61-4B47-AFC1-ECE63AE1F171}" destId="{B5FBF7B3-3443-4251-9302-58F592A7BB79}" srcOrd="1" destOrd="0" presId="urn:microsoft.com/office/officeart/2005/8/layout/hierarchy2"/>
    <dgm:cxn modelId="{04287D47-F644-4423-B838-CDDFE03A1F46}" type="presParOf" srcId="{B5FBF7B3-3443-4251-9302-58F592A7BB79}" destId="{5751C849-4F06-4955-B5C7-A31B828B8E4D}" srcOrd="0" destOrd="0" presId="urn:microsoft.com/office/officeart/2005/8/layout/hierarchy2"/>
    <dgm:cxn modelId="{FF4B2F39-074C-42F3-8793-C94A8D61D73E}" type="presParOf" srcId="{B5FBF7B3-3443-4251-9302-58F592A7BB79}" destId="{4F029193-4C27-4A00-9376-53881E1A25BA}" srcOrd="1" destOrd="0" presId="urn:microsoft.com/office/officeart/2005/8/layout/hierarchy2"/>
    <dgm:cxn modelId="{1ECCFBC2-D5F1-4743-B666-97E86B160CDE}" type="presParOf" srcId="{093633FD-ED61-4B47-AFC1-ECE63AE1F171}" destId="{E43E8F09-B592-4E4D-B730-94DD7F4AB4FF}" srcOrd="2" destOrd="0" presId="urn:microsoft.com/office/officeart/2005/8/layout/hierarchy2"/>
    <dgm:cxn modelId="{E45022D3-19CC-4214-A8D3-D61FE64E6E06}" type="presParOf" srcId="{E43E8F09-B592-4E4D-B730-94DD7F4AB4FF}" destId="{D2FC85FD-0726-4DA1-8E89-5185CDA4CC2E}" srcOrd="0" destOrd="0" presId="urn:microsoft.com/office/officeart/2005/8/layout/hierarchy2"/>
    <dgm:cxn modelId="{D6CB8D93-0E5B-486C-B67B-E958E657B236}" type="presParOf" srcId="{093633FD-ED61-4B47-AFC1-ECE63AE1F171}" destId="{70F5692A-7E8E-487C-96F5-C44F02DBDC93}" srcOrd="3" destOrd="0" presId="urn:microsoft.com/office/officeart/2005/8/layout/hierarchy2"/>
    <dgm:cxn modelId="{EECEDAFA-6D06-4838-A1CA-52C8CBFD4BB2}" type="presParOf" srcId="{70F5692A-7E8E-487C-96F5-C44F02DBDC93}" destId="{D722702E-63E5-4031-B5F1-4956820B53A5}" srcOrd="0" destOrd="0" presId="urn:microsoft.com/office/officeart/2005/8/layout/hierarchy2"/>
    <dgm:cxn modelId="{72671DBE-BB1B-4C7D-AE7B-57B55F4F07C0}" type="presParOf" srcId="{70F5692A-7E8E-487C-96F5-C44F02DBDC93}" destId="{DEBD653E-706B-4BC0-A8EF-3C5A7F53FB3A}" srcOrd="1" destOrd="0" presId="urn:microsoft.com/office/officeart/2005/8/layout/hierarchy2"/>
    <dgm:cxn modelId="{679CC799-670E-4040-B659-42D26ED1763A}" type="presParOf" srcId="{E6227D63-6D26-48FD-BC5F-F4EE3EDCC05A}" destId="{BB7423BC-0332-4091-BD98-C95C01DADBD5}" srcOrd="6" destOrd="0" presId="urn:microsoft.com/office/officeart/2005/8/layout/hierarchy2"/>
    <dgm:cxn modelId="{03F7E937-8B13-4345-8427-62D33C6B6808}" type="presParOf" srcId="{BB7423BC-0332-4091-BD98-C95C01DADBD5}" destId="{AA246B26-B4E5-4712-850C-DF892C0C8628}" srcOrd="0" destOrd="0" presId="urn:microsoft.com/office/officeart/2005/8/layout/hierarchy2"/>
    <dgm:cxn modelId="{6FDA2F8F-4A54-4719-B024-A21C3702DD90}" type="presParOf" srcId="{E6227D63-6D26-48FD-BC5F-F4EE3EDCC05A}" destId="{34C8552A-E3D6-4312-B6C1-095B8F9E39C9}" srcOrd="7" destOrd="0" presId="urn:microsoft.com/office/officeart/2005/8/layout/hierarchy2"/>
    <dgm:cxn modelId="{F4946545-28F1-46F0-8F77-0E010C46218C}" type="presParOf" srcId="{34C8552A-E3D6-4312-B6C1-095B8F9E39C9}" destId="{8625B8A9-6571-48D3-80A5-9E8223AF173F}" srcOrd="0" destOrd="0" presId="urn:microsoft.com/office/officeart/2005/8/layout/hierarchy2"/>
    <dgm:cxn modelId="{0F47390E-2B37-4483-8813-D96860607AAD}" type="presParOf" srcId="{34C8552A-E3D6-4312-B6C1-095B8F9E39C9}" destId="{12EF621B-8C6F-4468-ABCA-8E432CDD7A36}" srcOrd="1" destOrd="0" presId="urn:microsoft.com/office/officeart/2005/8/layout/hierarchy2"/>
    <dgm:cxn modelId="{CD65728E-9459-4106-865D-2F64C07C9388}" type="presParOf" srcId="{E6227D63-6D26-48FD-BC5F-F4EE3EDCC05A}" destId="{D1908097-D396-435B-BBED-DEFFDA7AF2B0}" srcOrd="8" destOrd="0" presId="urn:microsoft.com/office/officeart/2005/8/layout/hierarchy2"/>
    <dgm:cxn modelId="{82AE879B-38D0-4D1F-B32D-36E148AB69FF}" type="presParOf" srcId="{D1908097-D396-435B-BBED-DEFFDA7AF2B0}" destId="{AF6F8E6C-7F32-446B-9445-94B8C8AE7D8A}" srcOrd="0" destOrd="0" presId="urn:microsoft.com/office/officeart/2005/8/layout/hierarchy2"/>
    <dgm:cxn modelId="{587FB470-20D5-4324-B5DD-EF96A0C0FAB6}" type="presParOf" srcId="{E6227D63-6D26-48FD-BC5F-F4EE3EDCC05A}" destId="{027C2EF5-0D2D-40C1-A1D0-8C5C051F3E69}" srcOrd="9" destOrd="0" presId="urn:microsoft.com/office/officeart/2005/8/layout/hierarchy2"/>
    <dgm:cxn modelId="{7C623FC3-C570-4372-9CD0-C5F40FDF23B0}" type="presParOf" srcId="{027C2EF5-0D2D-40C1-A1D0-8C5C051F3E69}" destId="{F672F671-9B1E-4C4C-8BFD-3BADD5655114}" srcOrd="0" destOrd="0" presId="urn:microsoft.com/office/officeart/2005/8/layout/hierarchy2"/>
    <dgm:cxn modelId="{2EBF9A64-D788-4FDF-9BF0-29DD3CE6C9E5}" type="presParOf" srcId="{027C2EF5-0D2D-40C1-A1D0-8C5C051F3E69}" destId="{01A5F352-E4E6-4BB7-A2F4-5C0BDE4701A4}"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037A6-887F-47E7-A72F-E84959D22437}" type="datetimeFigureOut">
              <a:rPr lang="en-US" smtClean="0"/>
              <a:pPr/>
              <a:t>3/23/2018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8AE34-C18C-4B3A-9568-77553AEDB9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165574-025A-49DB-AAA5-C4D6B7C3107B}" type="slidenum">
              <a:rPr lang="en-US" smtClean="0"/>
              <a:pPr fontAlgn="base">
                <a:spcBef>
                  <a:spcPct val="0"/>
                </a:spcBef>
                <a:spcAft>
                  <a:spcPct val="0"/>
                </a:spcAft>
                <a:defRPr/>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DFAD9D-1C9B-45F2-8305-8801566376BE}" type="datetimeFigureOut">
              <a:rPr lang="en-US" smtClean="0"/>
              <a:pPr/>
              <a:t>3/23/2018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6B729E8-328B-496A-A6F9-64102A072CE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FAD9D-1C9B-45F2-8305-8801566376BE}" type="datetimeFigureOut">
              <a:rPr lang="en-US" smtClean="0"/>
              <a:pPr/>
              <a:t>3/23/2018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FAD9D-1C9B-45F2-8305-8801566376BE}" type="datetimeFigureOut">
              <a:rPr lang="en-US" smtClean="0"/>
              <a:pPr/>
              <a:t>3/23/2018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DFAD9D-1C9B-45F2-8305-8801566376BE}" type="datetimeFigureOut">
              <a:rPr lang="en-US" smtClean="0"/>
              <a:pPr/>
              <a:t>3/23/2018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DFAD9D-1C9B-45F2-8305-8801566376BE}" type="datetimeFigureOut">
              <a:rPr lang="en-US" smtClean="0"/>
              <a:pPr/>
              <a:t>3/23/2018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729E8-328B-496A-A6F9-64102A072CE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DFAD9D-1C9B-45F2-8305-8801566376BE}" type="datetimeFigureOut">
              <a:rPr lang="en-US" smtClean="0"/>
              <a:pPr/>
              <a:t>3/23/2018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DFAD9D-1C9B-45F2-8305-8801566376BE}" type="datetimeFigureOut">
              <a:rPr lang="en-US" smtClean="0"/>
              <a:pPr/>
              <a:t>3/23/2018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DFAD9D-1C9B-45F2-8305-8801566376BE}" type="datetimeFigureOut">
              <a:rPr lang="en-US" smtClean="0"/>
              <a:pPr/>
              <a:t>3/23/2018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FAD9D-1C9B-45F2-8305-8801566376BE}" type="datetimeFigureOut">
              <a:rPr lang="en-US" smtClean="0"/>
              <a:pPr/>
              <a:t>3/23/2018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DFAD9D-1C9B-45F2-8305-8801566376BE}" type="datetimeFigureOut">
              <a:rPr lang="en-US" smtClean="0"/>
              <a:pPr/>
              <a:t>3/23/2018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729E8-328B-496A-A6F9-64102A072CE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DFAD9D-1C9B-45F2-8305-8801566376BE}" type="datetimeFigureOut">
              <a:rPr lang="en-US" smtClean="0"/>
              <a:pPr/>
              <a:t>3/23/2018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6B729E8-328B-496A-A6F9-64102A072CE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8DFAD9D-1C9B-45F2-8305-8801566376BE}" type="datetimeFigureOut">
              <a:rPr lang="en-US" smtClean="0"/>
              <a:pPr/>
              <a:t>3/23/2018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B729E8-328B-496A-A6F9-64102A072CE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219200"/>
          </a:xfrm>
          <a:effectLst>
            <a:innerShdw blurRad="114300">
              <a:prstClr val="black"/>
            </a:innerShdw>
          </a:effectLst>
        </p:spPr>
        <p:txBody>
          <a:bodyPr/>
          <a:lstStyle/>
          <a:p>
            <a:pPr algn="ctr" eaLnBrk="1" fontAlgn="auto" hangingPunct="1">
              <a:spcAft>
                <a:spcPts val="0"/>
              </a:spcAft>
              <a:defRPr/>
            </a:pPr>
            <a:r>
              <a:rPr lang="en-US" u="sng" dirty="0" smtClean="0">
                <a:solidFill>
                  <a:schemeClr val="tx1">
                    <a:lumMod val="95000"/>
                  </a:schemeClr>
                </a:solidFill>
                <a:latin typeface="Stencil" pitchFamily="82" charset="0"/>
              </a:rPr>
              <a:t>EVENT MANAGEMENT</a:t>
            </a:r>
            <a:endParaRPr lang="en-US" u="sng" dirty="0">
              <a:solidFill>
                <a:schemeClr val="tx1">
                  <a:lumMod val="95000"/>
                </a:schemeClr>
              </a:solidFill>
              <a:latin typeface="Stencil" pitchFamily="82" charset="0"/>
            </a:endParaRPr>
          </a:p>
        </p:txBody>
      </p:sp>
      <p:sp>
        <p:nvSpPr>
          <p:cNvPr id="5123" name="Subtitle 2"/>
          <p:cNvSpPr>
            <a:spLocks noGrp="1"/>
          </p:cNvSpPr>
          <p:nvPr>
            <p:ph type="subTitle" idx="1"/>
          </p:nvPr>
        </p:nvSpPr>
        <p:spPr>
          <a:xfrm>
            <a:off x="533400" y="2667000"/>
            <a:ext cx="7854950" cy="2667000"/>
          </a:xfrm>
        </p:spPr>
        <p:txBody>
          <a:bodyPr/>
          <a:lstStyle/>
          <a:p>
            <a:pPr marR="0" algn="l" eaLnBrk="1" hangingPunct="1">
              <a:lnSpc>
                <a:spcPct val="80000"/>
              </a:lnSpc>
            </a:pPr>
            <a:r>
              <a:rPr lang="en-US" sz="1600" b="1" dirty="0" smtClean="0">
                <a:solidFill>
                  <a:schemeClr val="tx2"/>
                </a:solidFill>
              </a:rPr>
              <a:t>Presented By :-</a:t>
            </a:r>
          </a:p>
          <a:p>
            <a:pPr marR="0" algn="l" eaLnBrk="1" hangingPunct="1">
              <a:lnSpc>
                <a:spcPct val="80000"/>
              </a:lnSpc>
            </a:pPr>
            <a:endParaRPr lang="en-US" sz="1600" dirty="0" smtClean="0"/>
          </a:p>
          <a:p>
            <a:pPr marR="0" algn="l" eaLnBrk="1" hangingPunct="1">
              <a:lnSpc>
                <a:spcPct val="80000"/>
              </a:lnSpc>
            </a:pPr>
            <a:r>
              <a:rPr lang="en-US" sz="1600" b="1" dirty="0" err="1" smtClean="0"/>
              <a:t>Abhishek</a:t>
            </a:r>
            <a:r>
              <a:rPr lang="en-US" sz="1600" b="1" dirty="0" smtClean="0"/>
              <a:t> </a:t>
            </a:r>
            <a:r>
              <a:rPr lang="en-US" sz="1600" b="1" dirty="0" err="1" smtClean="0"/>
              <a:t>Bhattacharjee</a:t>
            </a:r>
            <a:r>
              <a:rPr lang="en-US" sz="1600" b="1" dirty="0" smtClean="0"/>
              <a:t> 	170831072096</a:t>
            </a:r>
          </a:p>
          <a:p>
            <a:pPr marR="0" algn="l" eaLnBrk="1" hangingPunct="1">
              <a:lnSpc>
                <a:spcPct val="80000"/>
              </a:lnSpc>
            </a:pPr>
            <a:r>
              <a:rPr lang="en-US" sz="1600" b="1" dirty="0" err="1" smtClean="0"/>
              <a:t>Surbhi</a:t>
            </a:r>
            <a:r>
              <a:rPr lang="en-US" sz="1600" b="1" dirty="0" smtClean="0"/>
              <a:t> </a:t>
            </a:r>
            <a:r>
              <a:rPr lang="en-US" sz="1600" b="1" dirty="0" err="1" smtClean="0"/>
              <a:t>Suman</a:t>
            </a:r>
            <a:r>
              <a:rPr lang="en-US" sz="1600" b="1" dirty="0" smtClean="0"/>
              <a:t> 		170831072133</a:t>
            </a:r>
          </a:p>
          <a:p>
            <a:pPr marR="0" algn="l" eaLnBrk="1" hangingPunct="1">
              <a:lnSpc>
                <a:spcPct val="80000"/>
              </a:lnSpc>
            </a:pPr>
            <a:r>
              <a:rPr lang="en-US" sz="1600" b="1" dirty="0" err="1" smtClean="0"/>
              <a:t>Sushreeta</a:t>
            </a:r>
            <a:r>
              <a:rPr lang="en-US" sz="1600" b="1" dirty="0" smtClean="0"/>
              <a:t> </a:t>
            </a:r>
            <a:r>
              <a:rPr lang="en-US" sz="1600" b="1" dirty="0" err="1" smtClean="0"/>
              <a:t>Mohanty</a:t>
            </a:r>
            <a:r>
              <a:rPr lang="en-US" sz="1600" b="1" dirty="0" smtClean="0"/>
              <a:t> 	170831072100</a:t>
            </a:r>
          </a:p>
          <a:p>
            <a:pPr marR="0" algn="l" eaLnBrk="1" hangingPunct="1">
              <a:lnSpc>
                <a:spcPct val="80000"/>
              </a:lnSpc>
            </a:pPr>
            <a:r>
              <a:rPr lang="en-US" sz="1600" b="1" dirty="0" err="1" smtClean="0"/>
              <a:t>Rupal</a:t>
            </a:r>
            <a:r>
              <a:rPr lang="en-US" sz="1600" b="1" dirty="0" smtClean="0"/>
              <a:t> </a:t>
            </a:r>
            <a:r>
              <a:rPr lang="en-US" sz="1600" b="1" dirty="0" err="1" smtClean="0"/>
              <a:t>Kumari</a:t>
            </a:r>
            <a:r>
              <a:rPr lang="en-US" sz="1600" b="1" dirty="0" smtClean="0"/>
              <a:t>		170831072132</a:t>
            </a:r>
          </a:p>
          <a:p>
            <a:pPr marR="0" algn="l" eaLnBrk="1" hangingPunct="1">
              <a:lnSpc>
                <a:spcPct val="80000"/>
              </a:lnSpc>
            </a:pPr>
            <a:r>
              <a:rPr lang="en-US" sz="1600" b="1" dirty="0" err="1" smtClean="0"/>
              <a:t>Vikash</a:t>
            </a:r>
            <a:r>
              <a:rPr lang="en-US" sz="1600" b="1" dirty="0" smtClean="0"/>
              <a:t> Kumar Sony 	170831072116</a:t>
            </a:r>
          </a:p>
          <a:p>
            <a:pPr marR="0" algn="l" eaLnBrk="1" hangingPunct="1">
              <a:lnSpc>
                <a:spcPct val="80000"/>
              </a:lnSpc>
            </a:pPr>
            <a:r>
              <a:rPr lang="en-US" sz="1600" b="1" dirty="0" err="1" smtClean="0"/>
              <a:t>Mahenjeeb</a:t>
            </a:r>
            <a:r>
              <a:rPr lang="en-US" sz="1600" b="1" dirty="0" smtClean="0"/>
              <a:t> </a:t>
            </a:r>
            <a:r>
              <a:rPr lang="en-US" sz="1600" b="1" dirty="0" err="1" smtClean="0"/>
              <a:t>Biswal</a:t>
            </a:r>
            <a:r>
              <a:rPr lang="en-US" sz="1600" b="1" dirty="0" smtClean="0"/>
              <a:t>	 	170831072138</a:t>
            </a:r>
            <a:r>
              <a:rPr lang="en-US" sz="1600" dirty="0" smtClean="0"/>
              <a:t> </a:t>
            </a:r>
          </a:p>
          <a:p>
            <a:pPr marR="0" algn="l" eaLnBrk="1" hangingPunct="1">
              <a:lnSpc>
                <a:spcPct val="80000"/>
              </a:lnSpc>
            </a:pPr>
            <a:endParaRPr lang="en-US" sz="1600" dirty="0" smtClean="0"/>
          </a:p>
          <a:p>
            <a:pPr marR="0" algn="l" eaLnBrk="1" hangingPunct="1">
              <a:lnSpc>
                <a:spcPct val="80000"/>
              </a:lnSpc>
            </a:pPr>
            <a:r>
              <a:rPr lang="en-US" sz="1600" b="1" dirty="0" smtClean="0"/>
              <a:t>Under the Guidance of  : Ms </a:t>
            </a:r>
            <a:r>
              <a:rPr lang="en-US" sz="1600" b="1" dirty="0" err="1" smtClean="0"/>
              <a:t>Shivi</a:t>
            </a:r>
            <a:r>
              <a:rPr lang="en-US" sz="1600" b="1" dirty="0" smtClean="0"/>
              <a:t> </a:t>
            </a:r>
            <a:r>
              <a:rPr lang="en-US" sz="1600" b="1" dirty="0" err="1" smtClean="0"/>
              <a:t>Shukla</a:t>
            </a:r>
            <a:endParaRPr lang="en-US" sz="1600" b="1" dirty="0" smtClean="0"/>
          </a:p>
        </p:txBody>
      </p:sp>
      <p:sp>
        <p:nvSpPr>
          <p:cNvPr id="5124" name="TextBox 3"/>
          <p:cNvSpPr txBox="1">
            <a:spLocks noChangeArrowheads="1"/>
          </p:cNvSpPr>
          <p:nvPr/>
        </p:nvSpPr>
        <p:spPr bwMode="auto">
          <a:xfrm>
            <a:off x="1981200" y="6096000"/>
            <a:ext cx="5495925" cy="369888"/>
          </a:xfrm>
          <a:prstGeom prst="rect">
            <a:avLst/>
          </a:prstGeom>
          <a:noFill/>
          <a:ln w="9525">
            <a:noFill/>
            <a:miter lim="800000"/>
            <a:headEnd/>
            <a:tailEnd/>
          </a:ln>
        </p:spPr>
        <p:txBody>
          <a:bodyPr wrap="none">
            <a:spAutoFit/>
          </a:bodyPr>
          <a:lstStyle/>
          <a:p>
            <a:r>
              <a:rPr lang="en-US" b="1">
                <a:latin typeface="Constantia" pitchFamily="18" charset="0"/>
              </a:rPr>
              <a:t>C.V Raman College of Engineering, Bhubaneswar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928670"/>
            <a:ext cx="4500594" cy="576638"/>
          </a:xfrm>
        </p:spPr>
        <p:txBody>
          <a:bodyPr/>
          <a:lstStyle/>
          <a:p>
            <a:pPr algn="ctr"/>
            <a:r>
              <a:rPr lang="en-IN" sz="4400" dirty="0" smtClean="0"/>
              <a:t>Conclusion</a:t>
            </a:r>
            <a:endParaRPr lang="en-IN" sz="4400" dirty="0"/>
          </a:p>
        </p:txBody>
      </p:sp>
      <p:sp>
        <p:nvSpPr>
          <p:cNvPr id="3" name="Text Placeholder 2"/>
          <p:cNvSpPr>
            <a:spLocks noGrp="1"/>
          </p:cNvSpPr>
          <p:nvPr>
            <p:ph type="body" idx="1"/>
          </p:nvPr>
        </p:nvSpPr>
        <p:spPr>
          <a:xfrm>
            <a:off x="785786" y="2214554"/>
            <a:ext cx="7915276" cy="2286016"/>
          </a:xfrm>
        </p:spPr>
        <p:txBody>
          <a:bodyPr>
            <a:normAutofit/>
          </a:bodyPr>
          <a:lstStyle/>
          <a:p>
            <a:pPr algn="just">
              <a:lnSpc>
                <a:spcPct val="120000"/>
              </a:lnSpc>
            </a:pPr>
            <a:r>
              <a:rPr lang="en-IN" dirty="0" smtClean="0"/>
              <a:t>The purpose of our project Event management was to provide all the event under  one roof and we have successfully provided that to the users. We have successfully stored and retrieved the data of the users who have registered to the website and also in the events through the website </a:t>
            </a:r>
          </a:p>
          <a:p>
            <a:pPr algn="just">
              <a:buFont typeface="Wingdings" pitchFamily="2" charset="2"/>
              <a:buChar char="v"/>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642918"/>
            <a:ext cx="4643470" cy="790952"/>
          </a:xfrm>
        </p:spPr>
        <p:txBody>
          <a:bodyPr/>
          <a:lstStyle/>
          <a:p>
            <a:r>
              <a:rPr lang="en-IN" sz="4000" dirty="0" smtClean="0"/>
              <a:t>Future Enhancement</a:t>
            </a:r>
            <a:endParaRPr lang="en-IN" sz="4000" dirty="0"/>
          </a:p>
        </p:txBody>
      </p:sp>
      <p:sp>
        <p:nvSpPr>
          <p:cNvPr id="3" name="Text Placeholder 2"/>
          <p:cNvSpPr>
            <a:spLocks noGrp="1"/>
          </p:cNvSpPr>
          <p:nvPr>
            <p:ph type="body" idx="1"/>
          </p:nvPr>
        </p:nvSpPr>
        <p:spPr>
          <a:xfrm>
            <a:off x="428596" y="1928802"/>
            <a:ext cx="8501122" cy="2643206"/>
          </a:xfrm>
        </p:spPr>
        <p:txBody>
          <a:bodyPr>
            <a:normAutofit fontScale="55000" lnSpcReduction="20000"/>
          </a:bodyPr>
          <a:lstStyle/>
          <a:p>
            <a:pPr lvl="8">
              <a:buNone/>
            </a:pPr>
            <a:endParaRPr lang="en-IN" sz="2200" dirty="0" smtClean="0"/>
          </a:p>
          <a:p>
            <a:endParaRPr lang="en-IN" sz="4600" dirty="0" smtClean="0"/>
          </a:p>
          <a:p>
            <a:pPr>
              <a:buFont typeface="Wingdings" pitchFamily="2" charset="2"/>
              <a:buChar char="v"/>
            </a:pPr>
            <a:r>
              <a:rPr lang="en-IN" sz="4600" dirty="0" smtClean="0"/>
              <a:t> Our aim is to host the website in the World Wide Web.</a:t>
            </a:r>
          </a:p>
          <a:p>
            <a:endParaRPr lang="en-IN" sz="4600" dirty="0" smtClean="0"/>
          </a:p>
          <a:p>
            <a:pPr>
              <a:buFont typeface="Wingdings" pitchFamily="2" charset="2"/>
              <a:buChar char="v"/>
            </a:pPr>
            <a:r>
              <a:rPr lang="en-IN" sz="4600" dirty="0" smtClean="0"/>
              <a:t> To provide the website in a open event basis where every institute or university can update their events in our site.</a:t>
            </a:r>
            <a:endParaRPr lang="en-IN" sz="4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428868"/>
            <a:ext cx="8305800" cy="1143000"/>
          </a:xfrm>
        </p:spPr>
        <p:txBody>
          <a:bodyPr>
            <a:normAutofit/>
          </a:bodyPr>
          <a:lstStyle/>
          <a:p>
            <a:r>
              <a:rPr lang="en-IN" sz="5400" dirty="0" smtClean="0">
                <a:latin typeface="Berlin Sans FB" pitchFamily="34" charset="0"/>
              </a:rPr>
              <a:t>Thank You</a:t>
            </a:r>
            <a:endParaRPr lang="en-IN" sz="5400" dirty="0">
              <a:latin typeface="Berlin Sans FB"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714356"/>
            <a:ext cx="4708376" cy="828668"/>
          </a:xfrm>
        </p:spPr>
        <p:txBody>
          <a:bodyPr>
            <a:normAutofit/>
          </a:bodyPr>
          <a:lstStyle/>
          <a:p>
            <a:r>
              <a:rPr lang="en-IN" sz="4400" dirty="0" smtClean="0"/>
              <a:t>Problem Statement</a:t>
            </a:r>
            <a:endParaRPr lang="en-IN" sz="4400" dirty="0"/>
          </a:p>
        </p:txBody>
      </p:sp>
      <p:sp>
        <p:nvSpPr>
          <p:cNvPr id="3" name="Subtitle 2"/>
          <p:cNvSpPr>
            <a:spLocks noGrp="1"/>
          </p:cNvSpPr>
          <p:nvPr>
            <p:ph type="subTitle" idx="1"/>
          </p:nvPr>
        </p:nvSpPr>
        <p:spPr>
          <a:xfrm>
            <a:off x="714348" y="2500306"/>
            <a:ext cx="7854696" cy="1752600"/>
          </a:xfrm>
        </p:spPr>
        <p:txBody>
          <a:bodyPr>
            <a:noAutofit/>
          </a:bodyPr>
          <a:lstStyle/>
          <a:p>
            <a:pPr algn="just"/>
            <a:r>
              <a:rPr lang="en-US" sz="2200" dirty="0" smtClean="0">
                <a:cs typeface="Calibri" pitchFamily="34" charset="0"/>
              </a:rPr>
              <a:t>Most of the events in an organization are not properly handled in terms of procedure, time and management. Things become difficult when the actual event dates are soon to take place. We are doing a project to solve this issue and provide a proper management to the big events and provide the users quick access to all the events.</a:t>
            </a:r>
          </a:p>
          <a:p>
            <a:pPr algn="just"/>
            <a:endParaRPr lang="en-US" sz="2200" dirty="0" smtClean="0">
              <a:cs typeface="Calibri" pitchFamily="34" charset="0"/>
            </a:endParaRPr>
          </a:p>
          <a:p>
            <a:endParaRPr lang="en-IN"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1802" y="714356"/>
            <a:ext cx="2922426" cy="828668"/>
          </a:xfrm>
        </p:spPr>
        <p:txBody>
          <a:bodyPr>
            <a:normAutofit/>
          </a:bodyPr>
          <a:lstStyle/>
          <a:p>
            <a:pPr algn="ctr"/>
            <a:r>
              <a:rPr lang="en-IN" sz="4400" dirty="0" smtClean="0"/>
              <a:t>Objectives</a:t>
            </a:r>
            <a:endParaRPr lang="en-IN" sz="4400" dirty="0"/>
          </a:p>
        </p:txBody>
      </p:sp>
      <p:sp>
        <p:nvSpPr>
          <p:cNvPr id="4" name="Subtitle 3"/>
          <p:cNvSpPr>
            <a:spLocks noGrp="1"/>
          </p:cNvSpPr>
          <p:nvPr>
            <p:ph type="subTitle" idx="1"/>
          </p:nvPr>
        </p:nvSpPr>
        <p:spPr>
          <a:xfrm>
            <a:off x="642910" y="2714620"/>
            <a:ext cx="7854696" cy="2786082"/>
          </a:xfrm>
        </p:spPr>
        <p:txBody>
          <a:bodyPr>
            <a:normAutofit fontScale="92500" lnSpcReduction="20000"/>
          </a:bodyPr>
          <a:lstStyle/>
          <a:p>
            <a:pPr algn="l">
              <a:buFont typeface="Wingdings" pitchFamily="2" charset="2"/>
              <a:buChar char="v"/>
            </a:pPr>
            <a:r>
              <a:rPr lang="en-IN" dirty="0" smtClean="0"/>
              <a:t> Providing all the events under one roof.</a:t>
            </a:r>
          </a:p>
          <a:p>
            <a:pPr algn="l">
              <a:buFont typeface="Wingdings" pitchFamily="2" charset="2"/>
              <a:buChar char="v"/>
            </a:pPr>
            <a:endParaRPr lang="en-IN" dirty="0" smtClean="0"/>
          </a:p>
          <a:p>
            <a:pPr algn="l">
              <a:buFont typeface="Wingdings" pitchFamily="2" charset="2"/>
              <a:buChar char="v"/>
            </a:pPr>
            <a:r>
              <a:rPr lang="en-IN" dirty="0" smtClean="0"/>
              <a:t> Becoming a member to get latest updates of the events.</a:t>
            </a:r>
          </a:p>
          <a:p>
            <a:pPr algn="l"/>
            <a:endParaRPr lang="en-IN" dirty="0" smtClean="0"/>
          </a:p>
          <a:p>
            <a:pPr algn="l">
              <a:buFont typeface="Wingdings" pitchFamily="2" charset="2"/>
              <a:buChar char="v"/>
            </a:pPr>
            <a:r>
              <a:rPr lang="en-IN" dirty="0" smtClean="0"/>
              <a:t> Flexibility to the user to register in any event in one click.</a:t>
            </a:r>
          </a:p>
          <a:p>
            <a:pPr algn="l">
              <a:buFont typeface="Wingdings" pitchFamily="2" charset="2"/>
              <a:buChar char="v"/>
            </a:pPr>
            <a:endParaRPr lang="en-IN" dirty="0" smtClean="0"/>
          </a:p>
          <a:p>
            <a:pPr algn="l">
              <a:buFont typeface="Wingdings" pitchFamily="2" charset="2"/>
              <a:buChar char="v"/>
            </a:pPr>
            <a:r>
              <a:rPr lang="en-IN" dirty="0" smtClean="0"/>
              <a:t> Providing users to take part in any number of events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500042"/>
            <a:ext cx="4357718" cy="933852"/>
          </a:xfrm>
        </p:spPr>
        <p:txBody>
          <a:bodyPr/>
          <a:lstStyle/>
          <a:p>
            <a:pPr algn="ctr"/>
            <a:r>
              <a:rPr lang="en-IN" sz="4400" dirty="0" smtClean="0">
                <a:solidFill>
                  <a:schemeClr val="tx2">
                    <a:lumMod val="50000"/>
                  </a:schemeClr>
                </a:solidFill>
              </a:rPr>
              <a:t>Applications</a:t>
            </a:r>
            <a:endParaRPr lang="en-IN" sz="4400" dirty="0">
              <a:solidFill>
                <a:schemeClr val="tx2">
                  <a:lumMod val="50000"/>
                </a:schemeClr>
              </a:solidFill>
            </a:endParaRPr>
          </a:p>
        </p:txBody>
      </p:sp>
      <p:sp>
        <p:nvSpPr>
          <p:cNvPr id="3" name="Text Placeholder 2"/>
          <p:cNvSpPr>
            <a:spLocks noGrp="1"/>
          </p:cNvSpPr>
          <p:nvPr>
            <p:ph type="body" idx="1"/>
          </p:nvPr>
        </p:nvSpPr>
        <p:spPr>
          <a:xfrm>
            <a:off x="642910" y="1928802"/>
            <a:ext cx="7843838" cy="4429156"/>
          </a:xfrm>
        </p:spPr>
        <p:txBody>
          <a:bodyPr>
            <a:normAutofit lnSpcReduction="10000"/>
          </a:bodyPr>
          <a:lstStyle/>
          <a:p>
            <a:pPr algn="just">
              <a:buFont typeface="Wingdings" pitchFamily="2" charset="2"/>
              <a:buChar char="v"/>
            </a:pPr>
            <a:r>
              <a:rPr lang="en-IN" dirty="0" smtClean="0"/>
              <a:t> This is Event management project that serves the functionality of events.</a:t>
            </a:r>
          </a:p>
          <a:p>
            <a:pPr algn="just"/>
            <a:endParaRPr lang="en-IN" dirty="0" smtClean="0"/>
          </a:p>
          <a:p>
            <a:pPr algn="just">
              <a:buFont typeface="Wingdings" pitchFamily="2" charset="2"/>
              <a:buChar char="v"/>
            </a:pPr>
            <a:r>
              <a:rPr lang="en-IN" dirty="0" smtClean="0"/>
              <a:t> The system allows only registered user to login and new users are allowed to register.</a:t>
            </a:r>
          </a:p>
          <a:p>
            <a:pPr algn="just"/>
            <a:endParaRPr lang="en-IN" dirty="0" smtClean="0"/>
          </a:p>
          <a:p>
            <a:pPr algn="just">
              <a:buFont typeface="Wingdings" pitchFamily="2" charset="2"/>
              <a:buChar char="v"/>
            </a:pPr>
            <a:r>
              <a:rPr lang="en-IN" dirty="0" smtClean="0"/>
              <a:t> It allows user to select from a list of event types and register.</a:t>
            </a:r>
          </a:p>
          <a:p>
            <a:pPr algn="just"/>
            <a:endParaRPr lang="en-IN" dirty="0" smtClean="0"/>
          </a:p>
          <a:p>
            <a:pPr algn="just">
              <a:buFont typeface="Wingdings" pitchFamily="2" charset="2"/>
              <a:buChar char="v"/>
            </a:pPr>
            <a:r>
              <a:rPr lang="en-IN" dirty="0" smtClean="0"/>
              <a:t> Once the user enters an event type, the system then allows the user  to select the date and time of events.</a:t>
            </a:r>
          </a:p>
          <a:p>
            <a:pPr algn="just">
              <a:buFont typeface="Wingdings" pitchFamily="2" charset="2"/>
              <a:buChar char="v"/>
            </a:pPr>
            <a:endParaRPr lang="en-IN" dirty="0" smtClean="0"/>
          </a:p>
          <a:p>
            <a:pPr algn="just">
              <a:buFont typeface="Wingdings" pitchFamily="2" charset="2"/>
              <a:buChar char="v"/>
            </a:pPr>
            <a:r>
              <a:rPr lang="en-IN" dirty="0" smtClean="0"/>
              <a:t> All the details of the user is stored in the Database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571480"/>
            <a:ext cx="5072098" cy="648076"/>
          </a:xfrm>
        </p:spPr>
        <p:txBody>
          <a:bodyPr/>
          <a:lstStyle/>
          <a:p>
            <a:pPr algn="ctr"/>
            <a:r>
              <a:rPr lang="en-IN" sz="4000" dirty="0" smtClean="0"/>
              <a:t>Project Description</a:t>
            </a:r>
            <a:endParaRPr lang="en-IN" sz="4000" dirty="0"/>
          </a:p>
        </p:txBody>
      </p:sp>
      <p:sp>
        <p:nvSpPr>
          <p:cNvPr id="5" name="Text Placeholder 4"/>
          <p:cNvSpPr>
            <a:spLocks noGrp="1"/>
          </p:cNvSpPr>
          <p:nvPr>
            <p:ph type="body" idx="1"/>
          </p:nvPr>
        </p:nvSpPr>
        <p:spPr>
          <a:xfrm>
            <a:off x="428596" y="1571612"/>
            <a:ext cx="8429652" cy="4857784"/>
          </a:xfrm>
        </p:spPr>
        <p:txBody>
          <a:bodyPr>
            <a:noAutofit/>
          </a:bodyPr>
          <a:lstStyle/>
          <a:p>
            <a:pPr algn="just">
              <a:lnSpc>
                <a:spcPct val="120000"/>
              </a:lnSpc>
            </a:pPr>
            <a:r>
              <a:rPr lang="en-US" sz="2100" dirty="0" smtClean="0"/>
              <a:t>This project  aims to developed a website where an event is being organized in any institute or university level where people can check and register on the given website in the events that are being held. It also includes latest updates and news about the events and registered users can take part in any number of events and also share their views about any more addition to the events and give advices. Students can also upload their questions regarding to the events. This project also includes database in backend to store the details of users. One can register into any event in only one click if he or she is registered to the website.  The students from different institute or university also first need to sign up in the site and then can easily participate in the events after logging into their account. There are different types of  yearly events which could be seen in the homepage. </a:t>
            </a:r>
            <a:endParaRPr lang="en-IN" sz="2100" dirty="0" smtClean="0"/>
          </a:p>
          <a:p>
            <a:pPr algn="just">
              <a:lnSpc>
                <a:spcPct val="120000"/>
              </a:lnSpc>
            </a:pPr>
            <a:r>
              <a:rPr lang="en-US" sz="2100" dirty="0" smtClean="0"/>
              <a:t> </a:t>
            </a:r>
            <a:endParaRPr lang="en-IN" sz="2100" dirty="0" smtClean="0"/>
          </a:p>
          <a:p>
            <a:pPr algn="just">
              <a:lnSpc>
                <a:spcPct val="120000"/>
              </a:lnSpc>
            </a:pPr>
            <a:endParaRPr lang="en-IN" sz="2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88" y="642918"/>
            <a:ext cx="3357586" cy="576638"/>
          </a:xfrm>
        </p:spPr>
        <p:txBody>
          <a:bodyPr/>
          <a:lstStyle/>
          <a:p>
            <a:pPr algn="ctr"/>
            <a:r>
              <a:rPr lang="en-IN" sz="4000" dirty="0" smtClean="0"/>
              <a:t>Block Diagram</a:t>
            </a:r>
            <a:endParaRPr lang="en-IN" sz="4000" dirty="0"/>
          </a:p>
        </p:txBody>
      </p:sp>
      <p:graphicFrame>
        <p:nvGraphicFramePr>
          <p:cNvPr id="6" name="Diagram 5"/>
          <p:cNvGraphicFramePr/>
          <p:nvPr/>
        </p:nvGraphicFramePr>
        <p:xfrm>
          <a:off x="642910" y="1571612"/>
          <a:ext cx="8001056"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7772400" cy="1291018"/>
          </a:xfrm>
        </p:spPr>
        <p:txBody>
          <a:bodyPr/>
          <a:lstStyle/>
          <a:p>
            <a:pPr algn="ctr"/>
            <a:r>
              <a:rPr lang="en-IN" sz="4000" dirty="0" smtClean="0"/>
              <a:t>Working Principle</a:t>
            </a:r>
            <a:endParaRPr lang="en-IN" sz="4000" dirty="0"/>
          </a:p>
        </p:txBody>
      </p:sp>
      <p:sp>
        <p:nvSpPr>
          <p:cNvPr id="3" name="Text Placeholder 2"/>
          <p:cNvSpPr>
            <a:spLocks noGrp="1"/>
          </p:cNvSpPr>
          <p:nvPr>
            <p:ph type="body" idx="1"/>
          </p:nvPr>
        </p:nvSpPr>
        <p:spPr>
          <a:xfrm>
            <a:off x="642910" y="2143116"/>
            <a:ext cx="8072494" cy="2714644"/>
          </a:xfrm>
        </p:spPr>
        <p:txBody>
          <a:bodyPr>
            <a:normAutofit/>
          </a:bodyPr>
          <a:lstStyle/>
          <a:p>
            <a:pPr algn="just"/>
            <a:r>
              <a:rPr lang="en-IN" dirty="0" smtClean="0"/>
              <a:t>In this project we are using  HTML to create WebPages and CSS is used for styling the pages. JavaScript is used to provide validations to some statements. The project also includes Database and PHP working in the backend to store the details of the users who have registered in the website. We provide flexibility to the user to register in any event in one click once they are registered with us.</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714356"/>
            <a:ext cx="4929222" cy="576638"/>
          </a:xfrm>
        </p:spPr>
        <p:txBody>
          <a:bodyPr/>
          <a:lstStyle/>
          <a:p>
            <a:r>
              <a:rPr lang="en-IN" sz="4000" dirty="0" smtClean="0"/>
              <a:t>Modules Functionality</a:t>
            </a:r>
            <a:endParaRPr lang="en-IN" sz="4000" dirty="0"/>
          </a:p>
        </p:txBody>
      </p:sp>
      <p:sp>
        <p:nvSpPr>
          <p:cNvPr id="3" name="Text Placeholder 2"/>
          <p:cNvSpPr>
            <a:spLocks noGrp="1"/>
          </p:cNvSpPr>
          <p:nvPr>
            <p:ph type="body" idx="1"/>
          </p:nvPr>
        </p:nvSpPr>
        <p:spPr>
          <a:xfrm>
            <a:off x="500034" y="1785926"/>
            <a:ext cx="7772400" cy="3929090"/>
          </a:xfrm>
        </p:spPr>
        <p:txBody>
          <a:bodyPr>
            <a:normAutofit fontScale="92500"/>
          </a:bodyPr>
          <a:lstStyle/>
          <a:p>
            <a:pPr algn="just">
              <a:buFont typeface="Wingdings" pitchFamily="2" charset="2"/>
              <a:buChar char="v"/>
            </a:pPr>
            <a:r>
              <a:rPr lang="en-IN" dirty="0" smtClean="0"/>
              <a:t> Home page – It includes the list of all yearly events and information of the ongoing and upcoming events with Contact section.</a:t>
            </a:r>
          </a:p>
          <a:p>
            <a:pPr algn="just">
              <a:buFont typeface="Wingdings" pitchFamily="2" charset="2"/>
              <a:buChar char="v"/>
            </a:pPr>
            <a:endParaRPr lang="en-IN" dirty="0" smtClean="0"/>
          </a:p>
          <a:p>
            <a:pPr algn="just">
              <a:buFont typeface="Wingdings" pitchFamily="2" charset="2"/>
              <a:buChar char="v"/>
            </a:pPr>
            <a:r>
              <a:rPr lang="en-IN" dirty="0" smtClean="0"/>
              <a:t>Sign up page – Allows a person to register in the website to take part in the events</a:t>
            </a:r>
          </a:p>
          <a:p>
            <a:pPr algn="just">
              <a:buFont typeface="Wingdings" pitchFamily="2" charset="2"/>
              <a:buChar char="v"/>
            </a:pPr>
            <a:endParaRPr lang="en-IN" dirty="0" smtClean="0"/>
          </a:p>
          <a:p>
            <a:pPr algn="just">
              <a:buFont typeface="Wingdings" pitchFamily="2" charset="2"/>
              <a:buChar char="v"/>
            </a:pPr>
            <a:r>
              <a:rPr lang="en-IN" dirty="0" smtClean="0"/>
              <a:t>Login Page – Allows user to open his user home page where registration to events privilege is been given to him</a:t>
            </a:r>
          </a:p>
          <a:p>
            <a:pPr algn="just">
              <a:buFont typeface="Wingdings" pitchFamily="2" charset="2"/>
              <a:buChar char="v"/>
            </a:pPr>
            <a:endParaRPr lang="en-IN" dirty="0" smtClean="0"/>
          </a:p>
          <a:p>
            <a:pPr algn="just">
              <a:buFont typeface="Wingdings" pitchFamily="2" charset="2"/>
              <a:buChar char="v"/>
            </a:pPr>
            <a:r>
              <a:rPr lang="en-IN" dirty="0" smtClean="0"/>
              <a:t>Yearly events page – Shows all the events that are been conducted in the entire year with their details.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928670"/>
            <a:ext cx="4929222" cy="648076"/>
          </a:xfrm>
        </p:spPr>
        <p:txBody>
          <a:bodyPr/>
          <a:lstStyle/>
          <a:p>
            <a:pPr algn="ctr"/>
            <a:r>
              <a:rPr lang="en-IN" sz="4000" dirty="0" smtClean="0"/>
              <a:t>Result And Discussion</a:t>
            </a:r>
            <a:endParaRPr lang="en-IN" sz="4000" dirty="0"/>
          </a:p>
        </p:txBody>
      </p:sp>
      <p:sp>
        <p:nvSpPr>
          <p:cNvPr id="3" name="Text Placeholder 2"/>
          <p:cNvSpPr>
            <a:spLocks noGrp="1"/>
          </p:cNvSpPr>
          <p:nvPr>
            <p:ph type="body" idx="1"/>
          </p:nvPr>
        </p:nvSpPr>
        <p:spPr>
          <a:xfrm>
            <a:off x="571472" y="1928802"/>
            <a:ext cx="8286808" cy="3357586"/>
          </a:xfrm>
        </p:spPr>
        <p:txBody>
          <a:bodyPr>
            <a:normAutofit/>
          </a:bodyPr>
          <a:lstStyle/>
          <a:p>
            <a:pPr>
              <a:lnSpc>
                <a:spcPct val="120000"/>
              </a:lnSpc>
              <a:buFont typeface="Wingdings" pitchFamily="2" charset="2"/>
              <a:buChar char="v"/>
            </a:pPr>
            <a:endParaRPr lang="en-IN" dirty="0" smtClean="0"/>
          </a:p>
          <a:p>
            <a:pPr algn="just">
              <a:lnSpc>
                <a:spcPct val="120000"/>
              </a:lnSpc>
              <a:buFont typeface="Wingdings" pitchFamily="2" charset="2"/>
              <a:buChar char="v"/>
            </a:pPr>
            <a:r>
              <a:rPr lang="en-IN" dirty="0" smtClean="0"/>
              <a:t>  This project has been implemented successfully. This project has         been done by keeping the present and future information requirements in mind. This project is user friendly.</a:t>
            </a:r>
          </a:p>
          <a:p>
            <a:pPr algn="just">
              <a:lnSpc>
                <a:spcPct val="120000"/>
              </a:lnSpc>
            </a:pPr>
            <a:endParaRPr lang="en-IN" dirty="0" smtClean="0"/>
          </a:p>
          <a:p>
            <a:pPr>
              <a:buFont typeface="Wingdings" pitchFamily="2" charset="2"/>
              <a:buChar char="v"/>
            </a:pPr>
            <a:r>
              <a:rPr lang="en-IN" dirty="0" smtClean="0"/>
              <a:t> In this project we can know the details of present and upcoming events and the details of the people who have registered in present event.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354</TotalTime>
  <Words>721</Words>
  <Application>Microsoft Office PowerPoint</Application>
  <PresentationFormat>On-screen Show (4:3)</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EVENT MANAGEMENT</vt:lpstr>
      <vt:lpstr>Problem Statement</vt:lpstr>
      <vt:lpstr>Objectives</vt:lpstr>
      <vt:lpstr>Applications</vt:lpstr>
      <vt:lpstr>Project Description</vt:lpstr>
      <vt:lpstr>Block Diagram</vt:lpstr>
      <vt:lpstr>Working Principle</vt:lpstr>
      <vt:lpstr>Modules Functionality</vt:lpstr>
      <vt:lpstr>Result And Discussion</vt:lpstr>
      <vt:lpstr>Conclusion</vt:lpstr>
      <vt:lpstr>Future Enhancement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dc:title>
  <dc:creator>HP</dc:creator>
  <cp:lastModifiedBy>Windows User</cp:lastModifiedBy>
  <cp:revision>33</cp:revision>
  <dcterms:created xsi:type="dcterms:W3CDTF">2018-03-21T17:28:25Z</dcterms:created>
  <dcterms:modified xsi:type="dcterms:W3CDTF">2018-03-23T04:08:36Z</dcterms:modified>
</cp:coreProperties>
</file>