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137"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0" y="914400"/>
            <a:ext cx="3657600" cy="914400"/>
          </a:xfrm>
          <a:prstGeom prst="rect">
            <a:avLst/>
          </a:prstGeom>
          <a:noFill/>
        </p:spPr>
        <p:txBody>
          <a:bodyPr wrap="none">
            <a:spAutoFit/>
          </a:bodyPr>
          <a:lstStyle/>
          <a:p>
            <a:pPr algn="ctr"/>
            <a:r>
              <a:rPr sz="2400" b="1">
                <a:latin typeface="Calibri"/>
              </a:rPr>
              <a:t>Summer Olympics Data Analysis (1960-2016)</a:t>
            </a:r>
          </a:p>
        </p:txBody>
      </p:sp>
      <p:pic>
        <p:nvPicPr>
          <p:cNvPr id="3" name="Picture 2" descr="olympics.png"/>
          <p:cNvPicPr>
            <a:picLocks noChangeAspect="1"/>
          </p:cNvPicPr>
          <p:nvPr/>
        </p:nvPicPr>
        <p:blipFill>
          <a:blip r:embed="rId2"/>
          <a:stretch>
            <a:fillRect/>
          </a:stretch>
        </p:blipFill>
        <p:spPr>
          <a:xfrm>
            <a:off x="2286000" y="1828800"/>
            <a:ext cx="5029200" cy="4114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2286000"/>
            <a:ext cx="3657600" cy="914400"/>
          </a:xfrm>
          <a:prstGeom prst="rect">
            <a:avLst/>
          </a:prstGeom>
          <a:noFill/>
        </p:spPr>
        <p:txBody>
          <a:bodyPr wrap="none">
            <a:spAutoFit/>
          </a:bodyPr>
          <a:lstStyle/>
          <a:p>
            <a:pPr algn="ctr"/>
            <a:r>
              <a:rPr sz="2400" b="1">
                <a:latin typeface="Calibri"/>
              </a:rPr>
              <a:t>Question-2</a:t>
            </a:r>
          </a:p>
        </p:txBody>
      </p:sp>
      <p:sp>
        <p:nvSpPr>
          <p:cNvPr id="3" name="TextBox 2"/>
          <p:cNvSpPr txBox="1"/>
          <p:nvPr/>
        </p:nvSpPr>
        <p:spPr>
          <a:xfrm>
            <a:off x="3200400" y="3200400"/>
            <a:ext cx="3657600" cy="914400"/>
          </a:xfrm>
          <a:prstGeom prst="rect">
            <a:avLst/>
          </a:prstGeom>
          <a:noFill/>
        </p:spPr>
        <p:txBody>
          <a:bodyPr wrap="none">
            <a:spAutoFit/>
          </a:bodyPr>
          <a:lstStyle/>
          <a:p>
            <a:pPr algn="ctr"/>
            <a:r>
              <a:rPr sz="1800" b="1">
                <a:latin typeface="Calibri"/>
              </a:rPr>
              <a:t>How has the gender wise participation trend changed over the years?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1.png"/>
          <p:cNvPicPr>
            <a:picLocks noChangeAspect="1"/>
          </p:cNvPicPr>
          <p:nvPr/>
        </p:nvPicPr>
        <p:blipFill>
          <a:blip r:embed="rId2"/>
          <a:stretch>
            <a:fillRect/>
          </a:stretch>
        </p:blipFill>
        <p:spPr>
          <a:xfrm>
            <a:off x="3108960" y="914400"/>
            <a:ext cx="3657600" cy="2103120"/>
          </a:xfrm>
          <a:prstGeom prst="rect">
            <a:avLst/>
          </a:prstGeom>
        </p:spPr>
      </p:pic>
      <p:pic>
        <p:nvPicPr>
          <p:cNvPr id="3" name="Picture 2" descr="i12.png"/>
          <p:cNvPicPr>
            <a:picLocks noChangeAspect="1"/>
          </p:cNvPicPr>
          <p:nvPr/>
        </p:nvPicPr>
        <p:blipFill>
          <a:blip r:embed="rId3"/>
          <a:stretch>
            <a:fillRect/>
          </a:stretch>
        </p:blipFill>
        <p:spPr>
          <a:xfrm>
            <a:off x="457200" y="3200400"/>
            <a:ext cx="822960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3.png"/>
          <p:cNvPicPr>
            <a:picLocks noChangeAspect="1"/>
          </p:cNvPicPr>
          <p:nvPr/>
        </p:nvPicPr>
        <p:blipFill>
          <a:blip r:embed="rId2"/>
          <a:stretch>
            <a:fillRect/>
          </a:stretch>
        </p:blipFill>
        <p:spPr>
          <a:xfrm>
            <a:off x="274320" y="1828800"/>
            <a:ext cx="82296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6080" y="2286000"/>
            <a:ext cx="3657600" cy="914400"/>
          </a:xfrm>
          <a:prstGeom prst="rect">
            <a:avLst/>
          </a:prstGeom>
          <a:noFill/>
        </p:spPr>
        <p:txBody>
          <a:bodyPr wrap="none">
            <a:spAutoFit/>
          </a:bodyPr>
          <a:lstStyle/>
          <a:p>
            <a:pPr algn="ctr"/>
            <a:r>
              <a:rPr sz="2400" b="1">
                <a:latin typeface="Calibri"/>
              </a:rPr>
              <a:t>Question-3</a:t>
            </a:r>
          </a:p>
        </p:txBody>
      </p:sp>
      <p:sp>
        <p:nvSpPr>
          <p:cNvPr id="3" name="TextBox 2"/>
          <p:cNvSpPr txBox="1"/>
          <p:nvPr/>
        </p:nvSpPr>
        <p:spPr>
          <a:xfrm>
            <a:off x="2743200" y="3200400"/>
            <a:ext cx="3657600" cy="914400"/>
          </a:xfrm>
          <a:prstGeom prst="rect">
            <a:avLst/>
          </a:prstGeom>
          <a:noFill/>
        </p:spPr>
        <p:txBody>
          <a:bodyPr wrap="none">
            <a:spAutoFit/>
          </a:bodyPr>
          <a:lstStyle/>
          <a:p>
            <a:pPr algn="ctr"/>
            <a:r>
              <a:rPr sz="1800" b="1">
                <a:latin typeface="Calibri"/>
              </a:rPr>
              <a:t> How does the economy of a country affected their performance &amp; participation factor?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A.png"/>
          <p:cNvPicPr>
            <a:picLocks noChangeAspect="1"/>
          </p:cNvPicPr>
          <p:nvPr/>
        </p:nvPicPr>
        <p:blipFill>
          <a:blip r:embed="rId2"/>
          <a:stretch>
            <a:fillRect/>
          </a:stretch>
        </p:blipFill>
        <p:spPr>
          <a:xfrm>
            <a:off x="274320" y="457200"/>
            <a:ext cx="8229600" cy="2743200"/>
          </a:xfrm>
          <a:prstGeom prst="rect">
            <a:avLst/>
          </a:prstGeom>
        </p:spPr>
      </p:pic>
      <p:pic>
        <p:nvPicPr>
          <p:cNvPr id="3" name="Picture 2" descr="Russia.png"/>
          <p:cNvPicPr>
            <a:picLocks noChangeAspect="1"/>
          </p:cNvPicPr>
          <p:nvPr/>
        </p:nvPicPr>
        <p:blipFill>
          <a:blip r:embed="rId3"/>
          <a:stretch>
            <a:fillRect/>
          </a:stretch>
        </p:blipFill>
        <p:spPr>
          <a:xfrm>
            <a:off x="274320" y="3200400"/>
            <a:ext cx="8229600"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ustralia.png"/>
          <p:cNvPicPr>
            <a:picLocks noChangeAspect="1"/>
          </p:cNvPicPr>
          <p:nvPr/>
        </p:nvPicPr>
        <p:blipFill>
          <a:blip r:embed="rId2"/>
          <a:stretch>
            <a:fillRect/>
          </a:stretch>
        </p:blipFill>
        <p:spPr>
          <a:xfrm>
            <a:off x="274320" y="457200"/>
            <a:ext cx="8229600" cy="2743200"/>
          </a:xfrm>
          <a:prstGeom prst="rect">
            <a:avLst/>
          </a:prstGeom>
        </p:spPr>
      </p:pic>
      <p:pic>
        <p:nvPicPr>
          <p:cNvPr id="3" name="Picture 2" descr="Germany.png"/>
          <p:cNvPicPr>
            <a:picLocks noChangeAspect="1"/>
          </p:cNvPicPr>
          <p:nvPr/>
        </p:nvPicPr>
        <p:blipFill>
          <a:blip r:embed="rId3"/>
          <a:stretch>
            <a:fillRect/>
          </a:stretch>
        </p:blipFill>
        <p:spPr>
          <a:xfrm>
            <a:off x="274320" y="3200400"/>
            <a:ext cx="8229600" cy="2743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ina.png"/>
          <p:cNvPicPr>
            <a:picLocks noChangeAspect="1"/>
          </p:cNvPicPr>
          <p:nvPr/>
        </p:nvPicPr>
        <p:blipFill>
          <a:blip r:embed="rId2"/>
          <a:stretch>
            <a:fillRect/>
          </a:stretch>
        </p:blipFill>
        <p:spPr>
          <a:xfrm>
            <a:off x="274320" y="457200"/>
            <a:ext cx="8229600" cy="2743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dp_trend.png"/>
          <p:cNvPicPr>
            <a:picLocks noChangeAspect="1"/>
          </p:cNvPicPr>
          <p:nvPr/>
        </p:nvPicPr>
        <p:blipFill>
          <a:blip r:embed="rId2"/>
          <a:stretch>
            <a:fillRect/>
          </a:stretch>
        </p:blipFill>
        <p:spPr>
          <a:xfrm>
            <a:off x="274320" y="914400"/>
            <a:ext cx="8229600" cy="4572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6.png"/>
          <p:cNvPicPr>
            <a:picLocks noChangeAspect="1"/>
          </p:cNvPicPr>
          <p:nvPr/>
        </p:nvPicPr>
        <p:blipFill>
          <a:blip r:embed="rId2"/>
          <a:stretch>
            <a:fillRect/>
          </a:stretch>
        </p:blipFill>
        <p:spPr>
          <a:xfrm>
            <a:off x="1113453" y="914399"/>
            <a:ext cx="6782420" cy="4310743"/>
          </a:xfrm>
          <a:prstGeom prst="rect">
            <a:avLst/>
          </a:prstGeom>
        </p:spPr>
      </p:pic>
      <p:sp>
        <p:nvSpPr>
          <p:cNvPr id="3" name="TextBox 2"/>
          <p:cNvSpPr txBox="1"/>
          <p:nvPr/>
        </p:nvSpPr>
        <p:spPr>
          <a:xfrm>
            <a:off x="3290592" y="5492620"/>
            <a:ext cx="3840480" cy="914400"/>
          </a:xfrm>
          <a:prstGeom prst="rect">
            <a:avLst/>
          </a:prstGeom>
          <a:noFill/>
        </p:spPr>
        <p:txBody>
          <a:bodyPr wrap="none">
            <a:spAutoFit/>
          </a:bodyPr>
          <a:lstStyle/>
          <a:p>
            <a:r>
              <a:rPr dirty="0"/>
              <a:t>Correlation Value : 0.8453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1904" y="914400"/>
            <a:ext cx="3657600" cy="914400"/>
          </a:xfrm>
          <a:prstGeom prst="rect">
            <a:avLst/>
          </a:prstGeom>
          <a:noFill/>
        </p:spPr>
        <p:txBody>
          <a:bodyPr wrap="none">
            <a:spAutoFit/>
          </a:bodyPr>
          <a:lstStyle/>
          <a:p>
            <a:pPr algn="ctr"/>
            <a:r>
              <a:rPr sz="2400" b="1" dirty="0">
                <a:latin typeface="Calibri"/>
              </a:rPr>
              <a:t>Conclusion</a:t>
            </a:r>
          </a:p>
        </p:txBody>
      </p:sp>
      <p:sp>
        <p:nvSpPr>
          <p:cNvPr id="5" name="TextBox 4">
            <a:extLst>
              <a:ext uri="{FF2B5EF4-FFF2-40B4-BE49-F238E27FC236}">
                <a16:creationId xmlns:a16="http://schemas.microsoft.com/office/drawing/2014/main" id="{624497A1-0FE7-4136-9925-98EE9EABE433}"/>
              </a:ext>
            </a:extLst>
          </p:cNvPr>
          <p:cNvSpPr txBox="1"/>
          <p:nvPr/>
        </p:nvSpPr>
        <p:spPr>
          <a:xfrm>
            <a:off x="559837" y="1743211"/>
            <a:ext cx="8341568" cy="3139321"/>
          </a:xfrm>
          <a:prstGeom prst="rect">
            <a:avLst/>
          </a:prstGeom>
          <a:noFill/>
        </p:spPr>
        <p:txBody>
          <a:bodyPr wrap="square">
            <a:spAutoFit/>
          </a:bodyPr>
          <a:lstStyle/>
          <a:p>
            <a:r>
              <a:rPr lang="en-US" b="0" i="0" dirty="0">
                <a:solidFill>
                  <a:srgbClr val="000000"/>
                </a:solidFill>
                <a:effectLst/>
                <a:latin typeface="Helvetica Neue"/>
              </a:rPr>
              <a:t>The number of men that have participated in the Olympics games is higher than women participants however the participation of female athletes reached its highest point during the most recent Olympiad compared to male participants. Since 65 countries boycotted the 1980 Olympics, the participation of both women and male athletes decreased. On the other hand, height, weight and BMI have increased gradually over the history of the games. However, these plots could be hiding important variation since different body types are favored in different events. To explore this possibility, it would be better to dive deeper into the data and consider trends in size separately for different events. GDP per capita plays an important role in winning medal for each country. Also, we can conclude that a greater number of participants from country earns more medal.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2286000"/>
            <a:ext cx="3657600" cy="914400"/>
          </a:xfrm>
          <a:prstGeom prst="rect">
            <a:avLst/>
          </a:prstGeom>
          <a:noFill/>
        </p:spPr>
        <p:txBody>
          <a:bodyPr wrap="none">
            <a:spAutoFit/>
          </a:bodyPr>
          <a:lstStyle/>
          <a:p>
            <a:pPr algn="ctr"/>
            <a:r>
              <a:rPr sz="2400" b="1">
                <a:latin typeface="Calibri"/>
              </a:rPr>
              <a:t>Question-1</a:t>
            </a:r>
          </a:p>
        </p:txBody>
      </p:sp>
      <p:sp>
        <p:nvSpPr>
          <p:cNvPr id="3" name="TextBox 2"/>
          <p:cNvSpPr txBox="1"/>
          <p:nvPr/>
        </p:nvSpPr>
        <p:spPr>
          <a:xfrm>
            <a:off x="3200400" y="3200400"/>
            <a:ext cx="3657600" cy="914400"/>
          </a:xfrm>
          <a:prstGeom prst="rect">
            <a:avLst/>
          </a:prstGeom>
          <a:noFill/>
        </p:spPr>
        <p:txBody>
          <a:bodyPr wrap="none">
            <a:spAutoFit/>
          </a:bodyPr>
          <a:lstStyle/>
          <a:p>
            <a:pPr algn="ctr"/>
            <a:r>
              <a:rPr sz="1800" b="1">
                <a:latin typeface="Calibri"/>
              </a:rPr>
              <a:t>How Olympians have changed over the years in terms of BMI parameters?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png"/>
          <p:cNvPicPr>
            <a:picLocks noChangeAspect="1"/>
          </p:cNvPicPr>
          <p:nvPr/>
        </p:nvPicPr>
        <p:blipFill>
          <a:blip r:embed="rId2"/>
          <a:stretch>
            <a:fillRect/>
          </a:stretch>
        </p:blipFill>
        <p:spPr>
          <a:xfrm>
            <a:off x="228600" y="914400"/>
            <a:ext cx="82296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2.png"/>
          <p:cNvPicPr>
            <a:picLocks noChangeAspect="1"/>
          </p:cNvPicPr>
          <p:nvPr/>
        </p:nvPicPr>
        <p:blipFill>
          <a:blip r:embed="rId2"/>
          <a:stretch>
            <a:fillRect/>
          </a:stretch>
        </p:blipFill>
        <p:spPr>
          <a:xfrm>
            <a:off x="1371600" y="914400"/>
            <a:ext cx="6400800" cy="1828800"/>
          </a:xfrm>
          <a:prstGeom prst="rect">
            <a:avLst/>
          </a:prstGeom>
        </p:spPr>
      </p:pic>
      <p:pic>
        <p:nvPicPr>
          <p:cNvPr id="3" name="Picture 2" descr="i3.png"/>
          <p:cNvPicPr>
            <a:picLocks noChangeAspect="1"/>
          </p:cNvPicPr>
          <p:nvPr/>
        </p:nvPicPr>
        <p:blipFill>
          <a:blip r:embed="rId3"/>
          <a:stretch>
            <a:fillRect/>
          </a:stretch>
        </p:blipFill>
        <p:spPr>
          <a:xfrm>
            <a:off x="457200" y="3200400"/>
            <a:ext cx="82296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5.png"/>
          <p:cNvPicPr>
            <a:picLocks noChangeAspect="1"/>
          </p:cNvPicPr>
          <p:nvPr/>
        </p:nvPicPr>
        <p:blipFill>
          <a:blip r:embed="rId2"/>
          <a:stretch>
            <a:fillRect/>
          </a:stretch>
        </p:blipFill>
        <p:spPr>
          <a:xfrm>
            <a:off x="228600" y="914400"/>
            <a:ext cx="8229600" cy="457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7.png"/>
          <p:cNvPicPr>
            <a:picLocks noChangeAspect="1"/>
          </p:cNvPicPr>
          <p:nvPr/>
        </p:nvPicPr>
        <p:blipFill>
          <a:blip r:embed="rId2"/>
          <a:stretch>
            <a:fillRect/>
          </a:stretch>
        </p:blipFill>
        <p:spPr>
          <a:xfrm>
            <a:off x="1371600" y="914400"/>
            <a:ext cx="6400800" cy="1828800"/>
          </a:xfrm>
          <a:prstGeom prst="rect">
            <a:avLst/>
          </a:prstGeom>
        </p:spPr>
      </p:pic>
      <p:pic>
        <p:nvPicPr>
          <p:cNvPr id="3" name="Picture 2" descr="i6.png"/>
          <p:cNvPicPr>
            <a:picLocks noChangeAspect="1"/>
          </p:cNvPicPr>
          <p:nvPr/>
        </p:nvPicPr>
        <p:blipFill>
          <a:blip r:embed="rId3"/>
          <a:stretch>
            <a:fillRect/>
          </a:stretch>
        </p:blipFill>
        <p:spPr>
          <a:xfrm>
            <a:off x="457200" y="3200400"/>
            <a:ext cx="8229600"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8.png"/>
          <p:cNvPicPr>
            <a:picLocks noChangeAspect="1"/>
          </p:cNvPicPr>
          <p:nvPr/>
        </p:nvPicPr>
        <p:blipFill>
          <a:blip r:embed="rId2"/>
          <a:stretch>
            <a:fillRect/>
          </a:stretch>
        </p:blipFill>
        <p:spPr>
          <a:xfrm>
            <a:off x="457200" y="914400"/>
            <a:ext cx="8229600" cy="548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9.png"/>
          <p:cNvPicPr>
            <a:picLocks noChangeAspect="1"/>
          </p:cNvPicPr>
          <p:nvPr/>
        </p:nvPicPr>
        <p:blipFill>
          <a:blip r:embed="rId2"/>
          <a:stretch>
            <a:fillRect/>
          </a:stretch>
        </p:blipFill>
        <p:spPr>
          <a:xfrm>
            <a:off x="228600" y="914400"/>
            <a:ext cx="82296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10.png"/>
          <p:cNvPicPr>
            <a:picLocks noChangeAspect="1"/>
          </p:cNvPicPr>
          <p:nvPr/>
        </p:nvPicPr>
        <p:blipFill>
          <a:blip r:embed="rId2"/>
          <a:stretch>
            <a:fillRect/>
          </a:stretch>
        </p:blipFill>
        <p:spPr>
          <a:xfrm>
            <a:off x="914400" y="457200"/>
            <a:ext cx="82296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204</Words>
  <Application>Microsoft Office PowerPoint</Application>
  <PresentationFormat>On-screen Show (4:3)</PresentationFormat>
  <Paragraphs>10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Aniket Asati</cp:lastModifiedBy>
  <cp:revision>3</cp:revision>
  <dcterms:created xsi:type="dcterms:W3CDTF">2013-01-27T09:14:16Z</dcterms:created>
  <dcterms:modified xsi:type="dcterms:W3CDTF">2021-12-21T23:10:18Z</dcterms:modified>
  <cp:category/>
</cp:coreProperties>
</file>