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2" r:id="rId1"/>
  </p:sldMasterIdLst>
  <p:sldIdLst>
    <p:sldId id="265" r:id="rId2"/>
    <p:sldId id="256" r:id="rId3"/>
    <p:sldId id="257" r:id="rId4"/>
    <p:sldId id="260" r:id="rId5"/>
    <p:sldId id="275" r:id="rId6"/>
    <p:sldId id="258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62" r:id="rId18"/>
    <p:sldId id="26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1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bhi salvi" userId="3ca7a8da7333ac10" providerId="LiveId" clId="{5EB02EAC-F1E3-41D3-9CB9-D46AE47B2C74}"/>
    <pc:docChg chg="undo custSel addSld delSld modSld">
      <pc:chgData name="surbhi salvi" userId="3ca7a8da7333ac10" providerId="LiveId" clId="{5EB02EAC-F1E3-41D3-9CB9-D46AE47B2C74}" dt="2025-09-12T05:26:32.580" v="403" actId="1076"/>
      <pc:docMkLst>
        <pc:docMk/>
      </pc:docMkLst>
      <pc:sldChg chg="modSp mod">
        <pc:chgData name="surbhi salvi" userId="3ca7a8da7333ac10" providerId="LiveId" clId="{5EB02EAC-F1E3-41D3-9CB9-D46AE47B2C74}" dt="2025-09-04T10:19:29.032" v="338" actId="20577"/>
        <pc:sldMkLst>
          <pc:docMk/>
          <pc:sldMk cId="0" sldId="256"/>
        </pc:sldMkLst>
        <pc:spChg chg="mod">
          <ac:chgData name="surbhi salvi" userId="3ca7a8da7333ac10" providerId="LiveId" clId="{5EB02EAC-F1E3-41D3-9CB9-D46AE47B2C74}" dt="2025-09-04T10:19:29.032" v="338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surbhi salvi" userId="3ca7a8da7333ac10" providerId="LiveId" clId="{5EB02EAC-F1E3-41D3-9CB9-D46AE47B2C74}" dt="2025-09-04T10:19:39.602" v="351" actId="20577"/>
        <pc:sldMkLst>
          <pc:docMk/>
          <pc:sldMk cId="0" sldId="257"/>
        </pc:sldMkLst>
        <pc:spChg chg="mod">
          <ac:chgData name="surbhi salvi" userId="3ca7a8da7333ac10" providerId="LiveId" clId="{5EB02EAC-F1E3-41D3-9CB9-D46AE47B2C74}" dt="2025-09-04T10:19:39.602" v="35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rbhi salvi" userId="3ca7a8da7333ac10" providerId="LiveId" clId="{5EB02EAC-F1E3-41D3-9CB9-D46AE47B2C74}" dt="2025-09-04T10:20:00.541" v="358" actId="20577"/>
        <pc:sldMkLst>
          <pc:docMk/>
          <pc:sldMk cId="0" sldId="260"/>
        </pc:sldMkLst>
        <pc:spChg chg="mod">
          <ac:chgData name="surbhi salvi" userId="3ca7a8da7333ac10" providerId="LiveId" clId="{5EB02EAC-F1E3-41D3-9CB9-D46AE47B2C74}" dt="2025-09-04T06:28:46.794" v="89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rbhi salvi" userId="3ca7a8da7333ac10" providerId="LiveId" clId="{5EB02EAC-F1E3-41D3-9CB9-D46AE47B2C74}" dt="2025-09-04T10:20:00.541" v="358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urbhi salvi" userId="3ca7a8da7333ac10" providerId="LiveId" clId="{5EB02EAC-F1E3-41D3-9CB9-D46AE47B2C74}" dt="2025-09-04T10:37:29.104" v="402" actId="20577"/>
        <pc:sldMkLst>
          <pc:docMk/>
          <pc:sldMk cId="0" sldId="261"/>
        </pc:sldMkLst>
        <pc:spChg chg="mod">
          <ac:chgData name="surbhi salvi" userId="3ca7a8da7333ac10" providerId="LiveId" clId="{5EB02EAC-F1E3-41D3-9CB9-D46AE47B2C74}" dt="2025-09-04T10:37:29.104" v="402" actId="20577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">
        <pc:chgData name="surbhi salvi" userId="3ca7a8da7333ac10" providerId="LiveId" clId="{5EB02EAC-F1E3-41D3-9CB9-D46AE47B2C74}" dt="2025-09-04T10:21:29.248" v="385" actId="20577"/>
        <pc:sldMkLst>
          <pc:docMk/>
          <pc:sldMk cId="0" sldId="262"/>
        </pc:sldMkLst>
        <pc:spChg chg="mod">
          <ac:chgData name="surbhi salvi" userId="3ca7a8da7333ac10" providerId="LiveId" clId="{5EB02EAC-F1E3-41D3-9CB9-D46AE47B2C74}" dt="2025-09-04T10:21:29.248" v="385" actId="20577"/>
          <ac:spMkLst>
            <pc:docMk/>
            <pc:sldMk cId="0" sldId="262"/>
            <ac:spMk id="3" creationId="{00000000-0000-0000-0000-000000000000}"/>
          </ac:spMkLst>
        </pc:spChg>
        <pc:graphicFrameChg chg="add del mod">
          <ac:chgData name="surbhi salvi" userId="3ca7a8da7333ac10" providerId="LiveId" clId="{5EB02EAC-F1E3-41D3-9CB9-D46AE47B2C74}" dt="2025-09-04T06:46:19.769" v="121" actId="1957"/>
          <ac:graphicFrameMkLst>
            <pc:docMk/>
            <pc:sldMk cId="0" sldId="262"/>
            <ac:graphicFrameMk id="6" creationId="{44F1B726-71E5-4086-90E8-E52D9D658EE7}"/>
          </ac:graphicFrameMkLst>
        </pc:graphicFrameChg>
      </pc:sldChg>
      <pc:sldChg chg="modSp mod">
        <pc:chgData name="surbhi salvi" userId="3ca7a8da7333ac10" providerId="LiveId" clId="{5EB02EAC-F1E3-41D3-9CB9-D46AE47B2C74}" dt="2025-09-04T09:13:25.764" v="259"/>
        <pc:sldMkLst>
          <pc:docMk/>
          <pc:sldMk cId="0" sldId="263"/>
        </pc:sldMkLst>
        <pc:spChg chg="mod">
          <ac:chgData name="surbhi salvi" userId="3ca7a8da7333ac10" providerId="LiveId" clId="{5EB02EAC-F1E3-41D3-9CB9-D46AE47B2C74}" dt="2025-09-04T09:13:25.764" v="259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urbhi salvi" userId="3ca7a8da7333ac10" providerId="LiveId" clId="{5EB02EAC-F1E3-41D3-9CB9-D46AE47B2C74}" dt="2025-09-12T05:26:32.580" v="403" actId="1076"/>
        <pc:sldMkLst>
          <pc:docMk/>
          <pc:sldMk cId="2672470179" sldId="265"/>
        </pc:sldMkLst>
        <pc:spChg chg="mod">
          <ac:chgData name="surbhi salvi" userId="3ca7a8da7333ac10" providerId="LiveId" clId="{5EB02EAC-F1E3-41D3-9CB9-D46AE47B2C74}" dt="2025-09-12T05:26:32.580" v="403" actId="1076"/>
          <ac:spMkLst>
            <pc:docMk/>
            <pc:sldMk cId="2672470179" sldId="265"/>
            <ac:spMk id="2" creationId="{6436E513-D9F9-497A-A223-CCC6D9D5DB09}"/>
          </ac:spMkLst>
        </pc:spChg>
      </pc:sldChg>
      <pc:sldChg chg="modSp mod">
        <pc:chgData name="surbhi salvi" userId="3ca7a8da7333ac10" providerId="LiveId" clId="{5EB02EAC-F1E3-41D3-9CB9-D46AE47B2C74}" dt="2025-09-04T06:29:32.824" v="90" actId="1076"/>
        <pc:sldMkLst>
          <pc:docMk/>
          <pc:sldMk cId="2213474671" sldId="269"/>
        </pc:sldMkLst>
        <pc:picChg chg="mod">
          <ac:chgData name="surbhi salvi" userId="3ca7a8da7333ac10" providerId="LiveId" clId="{5EB02EAC-F1E3-41D3-9CB9-D46AE47B2C74}" dt="2025-09-04T06:29:32.824" v="90" actId="1076"/>
          <ac:picMkLst>
            <pc:docMk/>
            <pc:sldMk cId="2213474671" sldId="269"/>
            <ac:picMk id="4" creationId="{5EA6818A-C638-42D0-A7CA-F4688E3B13DC}"/>
          </ac:picMkLst>
        </pc:picChg>
      </pc:sldChg>
      <pc:sldChg chg="modSp add mod">
        <pc:chgData name="surbhi salvi" userId="3ca7a8da7333ac10" providerId="LiveId" clId="{5EB02EAC-F1E3-41D3-9CB9-D46AE47B2C74}" dt="2025-09-04T06:30:21.839" v="115" actId="27636"/>
        <pc:sldMkLst>
          <pc:docMk/>
          <pc:sldMk cId="1313119873" sldId="275"/>
        </pc:sldMkLst>
        <pc:spChg chg="mod">
          <ac:chgData name="surbhi salvi" userId="3ca7a8da7333ac10" providerId="LiveId" clId="{5EB02EAC-F1E3-41D3-9CB9-D46AE47B2C74}" dt="2025-09-04T06:30:21.839" v="115" actId="27636"/>
          <ac:spMkLst>
            <pc:docMk/>
            <pc:sldMk cId="1313119873" sldId="275"/>
            <ac:spMk id="3" creationId="{00000000-0000-0000-0000-000000000000}"/>
          </ac:spMkLst>
        </pc:spChg>
      </pc:sldChg>
      <pc:sldChg chg="add del">
        <pc:chgData name="surbhi salvi" userId="3ca7a8da7333ac10" providerId="LiveId" clId="{5EB02EAC-F1E3-41D3-9CB9-D46AE47B2C74}" dt="2025-09-04T06:28:19.959" v="85"/>
        <pc:sldMkLst>
          <pc:docMk/>
          <pc:sldMk cId="476365782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634136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86370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911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72524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638968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11559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28381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43620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50402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859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1204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</p:sldLayoutIdLst>
  <p:transition spd="slow">
    <p:randomBar dir="vert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E513-D9F9-497A-A223-CCC6D9D5D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34" y="0"/>
            <a:ext cx="8242069" cy="6201293"/>
          </a:xfrm>
        </p:spPr>
        <p:txBody>
          <a:bodyPr>
            <a:normAutofit/>
          </a:bodyPr>
          <a:lstStyle/>
          <a:p>
            <a:r>
              <a:rPr lang="en-US" dirty="0"/>
              <a:t>Name – Surbhi Salvi </a:t>
            </a:r>
            <a:br>
              <a:rPr lang="en-US" dirty="0"/>
            </a:br>
            <a:r>
              <a:rPr lang="en-US" dirty="0"/>
              <a:t>Sant Shiromani ravidas  Global Skills Park </a:t>
            </a:r>
            <a:br>
              <a:rPr lang="en-US" dirty="0"/>
            </a:br>
            <a:r>
              <a:rPr lang="en-US" dirty="0"/>
              <a:t>Group Members(Surbhi salvi, tapas Pawar, Uprendra)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47017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74"/>
            <a:ext cx="8229600" cy="1143000"/>
          </a:xfrm>
        </p:spPr>
        <p:txBody>
          <a:bodyPr/>
          <a:lstStyle/>
          <a:p>
            <a:r>
              <a:rPr lang="en-US" dirty="0"/>
              <a:t>My </a:t>
            </a:r>
            <a:r>
              <a:rPr lang="en-US" u="sng" dirty="0"/>
              <a:t>Donor</a:t>
            </a:r>
            <a:r>
              <a:rPr lang="en-US" dirty="0"/>
              <a:t> Page Screen is: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6818A-C638-42D0-A7CA-F4688E3B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87" y="1376074"/>
            <a:ext cx="6783185" cy="39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74671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74"/>
            <a:ext cx="8229600" cy="1143000"/>
          </a:xfrm>
        </p:spPr>
        <p:txBody>
          <a:bodyPr/>
          <a:lstStyle/>
          <a:p>
            <a:r>
              <a:rPr lang="en-US" dirty="0"/>
              <a:t>My </a:t>
            </a:r>
            <a:r>
              <a:rPr lang="en-US" u="sng" dirty="0"/>
              <a:t>Request</a:t>
            </a:r>
            <a:r>
              <a:rPr lang="en-US" dirty="0"/>
              <a:t> Page Screen is: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F87D6-38CB-4543-BCEC-BF2C4743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8" y="1376074"/>
            <a:ext cx="7684561" cy="42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9882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My </a:t>
            </a:r>
            <a:r>
              <a:rPr lang="en-IN" u="sng" dirty="0"/>
              <a:t>Acceptor Registration</a:t>
            </a:r>
            <a:r>
              <a:rPr lang="en-IN" dirty="0"/>
              <a:t> </a:t>
            </a:r>
            <a:r>
              <a:rPr lang="en-US" dirty="0"/>
              <a:t>Page Screen is: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F87D6-38CB-4543-BCEC-BF2C4743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8" y="1376074"/>
            <a:ext cx="7684561" cy="42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6386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My </a:t>
            </a:r>
            <a:r>
              <a:rPr lang="en-IN" u="sng" dirty="0"/>
              <a:t>Acceptor Request </a:t>
            </a:r>
            <a:r>
              <a:rPr lang="en-US" dirty="0"/>
              <a:t>Page Screen is: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867331-97C3-45C8-972A-0139E3502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0" y="1623483"/>
            <a:ext cx="7198890" cy="340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13875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My </a:t>
            </a:r>
            <a:r>
              <a:rPr lang="en-IN" u="sng" dirty="0"/>
              <a:t>Admin</a:t>
            </a:r>
            <a:r>
              <a:rPr lang="en-IN" dirty="0"/>
              <a:t> </a:t>
            </a:r>
            <a:r>
              <a:rPr lang="en-US" dirty="0"/>
              <a:t>Page Screen is: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2B7A5-1C1D-4E90-A44F-E984E84D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06" y="1533646"/>
            <a:ext cx="8179094" cy="454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33731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7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My </a:t>
            </a:r>
            <a:r>
              <a:rPr lang="en-IN" u="sng" dirty="0"/>
              <a:t>Urgent Contact </a:t>
            </a:r>
            <a:r>
              <a:rPr lang="en-US" dirty="0"/>
              <a:t>Page Screen is: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61942-FB77-42BF-AF43-F8877372B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7" y="1628605"/>
            <a:ext cx="7223760" cy="40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3094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further improvements can be made in the future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🚀 Future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portal &amp; mobile app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Blood donation camp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Admin Page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with our Teachers</a:t>
            </a:r>
          </a:p>
          <a:p>
            <a:r>
              <a:rPr lang="en-IN" dirty="0"/>
              <a:t>Discussion with our Group</a:t>
            </a:r>
          </a:p>
          <a:p>
            <a:r>
              <a:rPr lang="en-IN" dirty="0"/>
              <a:t>ChatGPT</a:t>
            </a:r>
          </a:p>
          <a:p>
            <a:r>
              <a:rPr lang="en-IN" dirty="0"/>
              <a:t>Online Blood Bank sides</a:t>
            </a:r>
            <a:endParaRPr dirty="0"/>
          </a:p>
        </p:txBody>
      </p: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its help we can get information about blood banks from anywhere</a:t>
            </a:r>
            <a:endParaRPr dirty="0"/>
          </a:p>
          <a:p>
            <a:r>
              <a:rPr lang="en-US" dirty="0"/>
              <a:t>At the time of need, it would be better to search on such a site rather than getting misled anywhere.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Project : </a:t>
            </a:r>
            <a:r>
              <a:rPr dirty="0"/>
              <a:t>Blood Bank Management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dirty="0"/>
              <a:t>ASP.NET Web Forms with Master Page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Project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details of donors, acceptors and blood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Tracks availability of different blood groups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platform for donors, acceptors, and admin.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hospitals and patients during emergency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Generates reports for decision-making.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🩸 Patients Who Need Blood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Blood is required in the following medical cases:</a:t>
            </a:r>
          </a:p>
          <a:p>
            <a:pPr>
              <a:buFont typeface="+mj-lt"/>
              <a:buAutoNum type="arabicPeriod"/>
            </a:pPr>
            <a:r>
              <a:rPr lang="en-US" dirty="0"/>
              <a:t>Heavy blood loss (accidents, surgery, delivery)</a:t>
            </a:r>
          </a:p>
          <a:p>
            <a:pPr>
              <a:buFont typeface="+mj-lt"/>
              <a:buAutoNum type="arabicPeriod"/>
            </a:pPr>
            <a:r>
              <a:rPr lang="en-US" dirty="0"/>
              <a:t>anemia, thalassemia, sickle cell anemia</a:t>
            </a:r>
          </a:p>
          <a:p>
            <a:pPr>
              <a:buFont typeface="+mj-lt"/>
              <a:buAutoNum type="arabicPeriod"/>
            </a:pPr>
            <a:r>
              <a:rPr lang="en-US" dirty="0"/>
              <a:t>Cancer and chemotherapy patients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Liver and kidney failure patients</a:t>
            </a:r>
          </a:p>
          <a:p>
            <a:pPr>
              <a:buFont typeface="+mj-lt"/>
              <a:buAutoNum type="arabicPeriod"/>
            </a:pPr>
            <a:r>
              <a:rPr lang="en-US" dirty="0"/>
              <a:t>Major surgeries (heart, bone, transplant)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Advantages/Benefits is: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Quick access to required blood group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Saves time in emergency situations.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human errors in record keeping.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transparency in blood donation and supply.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communication between donors, patients, and admin.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secure and reliable digital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Generates useful reports for better planning.</a:t>
            </a:r>
          </a:p>
        </p:txBody>
      </p:sp>
    </p:spTree>
    <p:extLst>
      <p:ext uri="{BB962C8B-B14F-4D97-AF65-F5344CB8AC3E}">
        <p14:creationId xmlns:p14="http://schemas.microsoft.com/office/powerpoint/2010/main" val="1313119873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011" y="22860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Output screens </a:t>
            </a:r>
            <a:endParaRPr dirty="0"/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u="sng" dirty="0"/>
              <a:t>Home</a:t>
            </a:r>
            <a:r>
              <a:rPr lang="en-US" dirty="0"/>
              <a:t> Page Screen is: 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71EBBE-CAFA-4669-A540-380E176B6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284" y="2016125"/>
            <a:ext cx="6271757" cy="3449638"/>
          </a:xfrm>
        </p:spPr>
      </p:pic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118A-4E0E-4E54-8186-E1AAD232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075"/>
            <a:ext cx="8229600" cy="1143000"/>
          </a:xfrm>
        </p:spPr>
        <p:txBody>
          <a:bodyPr/>
          <a:lstStyle/>
          <a:p>
            <a:r>
              <a:rPr lang="en-US" dirty="0"/>
              <a:t>My </a:t>
            </a:r>
            <a:r>
              <a:rPr lang="en-US" u="sng" dirty="0"/>
              <a:t>About</a:t>
            </a:r>
            <a:r>
              <a:rPr lang="en-US" dirty="0"/>
              <a:t> Page Screen is: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1512BF-2266-47A4-93C4-995665B054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6131" y="964969"/>
            <a:ext cx="5377166" cy="268858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A8478A-DF68-4A3F-A495-FBC43BFFA1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84850" y="3762365"/>
            <a:ext cx="4860386" cy="2679680"/>
          </a:xfrm>
        </p:spPr>
      </p:pic>
    </p:spTree>
    <p:extLst>
      <p:ext uri="{BB962C8B-B14F-4D97-AF65-F5344CB8AC3E}">
        <p14:creationId xmlns:p14="http://schemas.microsoft.com/office/powerpoint/2010/main" val="419777924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074"/>
            <a:ext cx="8229600" cy="1143000"/>
          </a:xfrm>
        </p:spPr>
        <p:txBody>
          <a:bodyPr/>
          <a:lstStyle/>
          <a:p>
            <a:r>
              <a:rPr lang="en-US" dirty="0"/>
              <a:t>My </a:t>
            </a:r>
            <a:r>
              <a:rPr lang="en-US" u="sng" dirty="0"/>
              <a:t>Contact</a:t>
            </a:r>
            <a:r>
              <a:rPr lang="en-US" dirty="0"/>
              <a:t> Page Screen is: 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754DA-2133-4941-BE6F-2967CFDE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605729"/>
            <a:ext cx="8226289" cy="368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62330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277</TotalTime>
  <Words>326</Words>
  <Application>Microsoft Office PowerPoint</Application>
  <PresentationFormat>On-screen Show (4:3)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Name – Surbhi Salvi  Sant Shiromani ravidas  Global Skills Park  Group Members(Surbhi salvi, tapas Pawar, Uprendra)</vt:lpstr>
      <vt:lpstr>My Project : Blood Bank Management </vt:lpstr>
      <vt:lpstr>Purpose of Project </vt:lpstr>
      <vt:lpstr>🩸 Patients Who Need Blood</vt:lpstr>
      <vt:lpstr>Advantages/Benefits is:</vt:lpstr>
      <vt:lpstr>Output screens </vt:lpstr>
      <vt:lpstr>My Home Page Screen is: </vt:lpstr>
      <vt:lpstr>My About Page Screen is: </vt:lpstr>
      <vt:lpstr>My Contact Page Screen is: </vt:lpstr>
      <vt:lpstr>My Donor Page Screen is:</vt:lpstr>
      <vt:lpstr>My Request Page Screen is: </vt:lpstr>
      <vt:lpstr>My Acceptor Registration Page Screen is:</vt:lpstr>
      <vt:lpstr>My Acceptor Request Page Screen is: </vt:lpstr>
      <vt:lpstr>My Admin Page Screen is:</vt:lpstr>
      <vt:lpstr>My Urgent Contact Page Screen is: </vt:lpstr>
      <vt:lpstr>What further improvements can be made in the future</vt:lpstr>
      <vt:lpstr>References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– Surbhi Salvi  Sant Shiromani Ravidas  Global Skills Park</dc:title>
  <dc:subject/>
  <dc:creator>surbhi</dc:creator>
  <cp:keywords/>
  <dc:description>generated using python-pptx</dc:description>
  <cp:lastModifiedBy>surbhi salvi</cp:lastModifiedBy>
  <cp:revision>16</cp:revision>
  <dcterms:created xsi:type="dcterms:W3CDTF">2013-01-27T09:14:16Z</dcterms:created>
  <dcterms:modified xsi:type="dcterms:W3CDTF">2025-09-12T05:26:38Z</dcterms:modified>
  <cp:category/>
</cp:coreProperties>
</file>