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E155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E155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 u="heavy">
                <a:solidFill>
                  <a:srgbClr val="E155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7507" y="23240"/>
            <a:ext cx="839698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 u="heavy">
                <a:solidFill>
                  <a:srgbClr val="E1555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4086" y="2094103"/>
            <a:ext cx="5893434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51.png"/><Relationship Id="rId4" Type="http://schemas.openxmlformats.org/officeDocument/2006/relationships/image" Target="../media/image5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18.png"/><Relationship Id="rId6" Type="http://schemas.openxmlformats.org/officeDocument/2006/relationships/image" Target="../media/image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jp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Relationship Id="rId4" Type="http://schemas.openxmlformats.org/officeDocument/2006/relationships/image" Target="../media/image5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18.png"/><Relationship Id="rId4" Type="http://schemas.openxmlformats.org/officeDocument/2006/relationships/image" Target="../media/image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Relationship Id="rId4" Type="http://schemas.openxmlformats.org/officeDocument/2006/relationships/image" Target="../media/image61.jpg"/><Relationship Id="rId5" Type="http://schemas.openxmlformats.org/officeDocument/2006/relationships/image" Target="../media/image6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Relationship Id="rId4" Type="http://schemas.openxmlformats.org/officeDocument/2006/relationships/image" Target="../media/image63.jpg"/><Relationship Id="rId5" Type="http://schemas.openxmlformats.org/officeDocument/2006/relationships/image" Target="../media/image64.jpg"/><Relationship Id="rId6" Type="http://schemas.openxmlformats.org/officeDocument/2006/relationships/image" Target="../media/image65.jpg"/><Relationship Id="rId7" Type="http://schemas.openxmlformats.org/officeDocument/2006/relationships/image" Target="../media/image66.jpg"/><Relationship Id="rId8" Type="http://schemas.openxmlformats.org/officeDocument/2006/relationships/image" Target="../media/image67.jpg"/><Relationship Id="rId9" Type="http://schemas.openxmlformats.org/officeDocument/2006/relationships/image" Target="../media/image68.jpg"/><Relationship Id="rId10" Type="http://schemas.openxmlformats.org/officeDocument/2006/relationships/image" Target="../media/image6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png"/><Relationship Id="rId24" Type="http://schemas.openxmlformats.org/officeDocument/2006/relationships/image" Target="../media/image24.png"/><Relationship Id="rId25" Type="http://schemas.openxmlformats.org/officeDocument/2006/relationships/image" Target="../media/image25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image" Target="../media/image3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jp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18.png"/><Relationship Id="rId9" Type="http://schemas.openxmlformats.org/officeDocument/2006/relationships/image" Target="../media/image3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Relationship Id="rId19" Type="http://schemas.openxmlformats.org/officeDocument/2006/relationships/image" Target="../media/image91.png"/><Relationship Id="rId20" Type="http://schemas.openxmlformats.org/officeDocument/2006/relationships/image" Target="../media/image92.png"/><Relationship Id="rId21" Type="http://schemas.openxmlformats.org/officeDocument/2006/relationships/image" Target="../media/image93.png"/><Relationship Id="rId22" Type="http://schemas.openxmlformats.org/officeDocument/2006/relationships/image" Target="../media/image94.png"/><Relationship Id="rId23" Type="http://schemas.openxmlformats.org/officeDocument/2006/relationships/image" Target="../media/image95.png"/><Relationship Id="rId24" Type="http://schemas.openxmlformats.org/officeDocument/2006/relationships/image" Target="../media/image96.png"/><Relationship Id="rId25" Type="http://schemas.openxmlformats.org/officeDocument/2006/relationships/image" Target="../media/image9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image" Target="../media/image100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Relationship Id="rId7" Type="http://schemas.openxmlformats.org/officeDocument/2006/relationships/image" Target="../media/image10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34.png"/><Relationship Id="rId4" Type="http://schemas.openxmlformats.org/officeDocument/2006/relationships/image" Target="../media/image3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18.png"/><Relationship Id="rId4" Type="http://schemas.openxmlformats.org/officeDocument/2006/relationships/image" Target="../media/image3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38.jpg"/><Relationship Id="rId5" Type="http://schemas.openxmlformats.org/officeDocument/2006/relationships/image" Target="../media/image39.jpg"/><Relationship Id="rId6" Type="http://schemas.openxmlformats.org/officeDocument/2006/relationships/image" Target="../media/image4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Relationship Id="rId5" Type="http://schemas.openxmlformats.org/officeDocument/2006/relationships/image" Target="../media/image44.jpg"/><Relationship Id="rId6" Type="http://schemas.openxmlformats.org/officeDocument/2006/relationships/image" Target="../media/image18.png"/><Relationship Id="rId7" Type="http://schemas.openxmlformats.org/officeDocument/2006/relationships/image" Target="../media/image1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6992" y="5128005"/>
            <a:ext cx="6424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1640" algn="l"/>
                <a:tab pos="3152140" algn="l"/>
              </a:tabLst>
            </a:pP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A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	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T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E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R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A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H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E</a:t>
            </a:r>
            <a:r>
              <a:rPr dirty="0" u="none" sz="2800" spc="-38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R</a:t>
            </a:r>
            <a:r>
              <a:rPr dirty="0" u="none" sz="2800" spc="-425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T</a:t>
            </a:r>
            <a:r>
              <a:rPr dirty="0" u="none" sz="2800" spc="-38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Z</a:t>
            </a:r>
            <a:r>
              <a:rPr dirty="0" u="none" sz="2800" b="0">
                <a:solidFill>
                  <a:srgbClr val="DCDADA"/>
                </a:solidFill>
                <a:latin typeface="Arial MT"/>
                <a:cs typeface="Arial MT"/>
              </a:rPr>
              <a:t>	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P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R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E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S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E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N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175" b="0">
                <a:solidFill>
                  <a:srgbClr val="DCDADA"/>
                </a:solidFill>
                <a:latin typeface="Arial MT"/>
                <a:cs typeface="Arial MT"/>
              </a:rPr>
              <a:t>T</a:t>
            </a:r>
            <a:r>
              <a:rPr dirty="0" u="none" sz="2800" spc="190" b="0">
                <a:solidFill>
                  <a:srgbClr val="DCDADA"/>
                </a:solidFill>
                <a:latin typeface="Arial MT"/>
                <a:cs typeface="Arial MT"/>
              </a:rPr>
              <a:t>A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T</a:t>
            </a:r>
            <a:r>
              <a:rPr dirty="0" u="none" sz="2800" spc="-39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I</a:t>
            </a:r>
            <a:r>
              <a:rPr dirty="0" u="none" sz="2800" spc="-37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O</a:t>
            </a:r>
            <a:r>
              <a:rPr dirty="0" u="none" sz="2800" spc="-380" b="0">
                <a:solidFill>
                  <a:srgbClr val="DCDADA"/>
                </a:solidFill>
                <a:latin typeface="Arial MT"/>
                <a:cs typeface="Arial MT"/>
              </a:rPr>
              <a:t> </a:t>
            </a:r>
            <a:r>
              <a:rPr dirty="0" u="none" sz="2800" spc="-5" b="0">
                <a:solidFill>
                  <a:srgbClr val="DCDADA"/>
                </a:solidFill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781865" y="117157"/>
            <a:ext cx="4758690" cy="6623684"/>
            <a:chOff x="5781865" y="117157"/>
            <a:chExt cx="4758690" cy="6623684"/>
          </a:xfrm>
        </p:grpSpPr>
        <p:sp>
          <p:nvSpPr>
            <p:cNvPr id="4" name="object 4"/>
            <p:cNvSpPr/>
            <p:nvPr/>
          </p:nvSpPr>
          <p:spPr>
            <a:xfrm>
              <a:off x="5786628" y="121920"/>
              <a:ext cx="4749165" cy="6614159"/>
            </a:xfrm>
            <a:custGeom>
              <a:avLst/>
              <a:gdLst/>
              <a:ahLst/>
              <a:cxnLst/>
              <a:rect l="l" t="t" r="r" b="b"/>
              <a:pathLst>
                <a:path w="4749165" h="6614159">
                  <a:moveTo>
                    <a:pt x="4748783" y="0"/>
                  </a:moveTo>
                  <a:lnTo>
                    <a:pt x="0" y="0"/>
                  </a:lnTo>
                  <a:lnTo>
                    <a:pt x="0" y="6614159"/>
                  </a:lnTo>
                  <a:lnTo>
                    <a:pt x="4748783" y="6614159"/>
                  </a:lnTo>
                  <a:lnTo>
                    <a:pt x="4748783" y="0"/>
                  </a:lnTo>
                  <a:close/>
                </a:path>
              </a:pathLst>
            </a:custGeom>
            <a:solidFill>
              <a:srgbClr val="161C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786628" y="121920"/>
              <a:ext cx="4749165" cy="6614159"/>
            </a:xfrm>
            <a:custGeom>
              <a:avLst/>
              <a:gdLst/>
              <a:ahLst/>
              <a:cxnLst/>
              <a:rect l="l" t="t" r="r" b="b"/>
              <a:pathLst>
                <a:path w="4749165" h="6614159">
                  <a:moveTo>
                    <a:pt x="0" y="6614159"/>
                  </a:moveTo>
                  <a:lnTo>
                    <a:pt x="4748783" y="6614159"/>
                  </a:lnTo>
                  <a:lnTo>
                    <a:pt x="4748783" y="0"/>
                  </a:lnTo>
                  <a:lnTo>
                    <a:pt x="0" y="0"/>
                  </a:lnTo>
                  <a:lnTo>
                    <a:pt x="0" y="6614159"/>
                  </a:lnTo>
                  <a:close/>
                </a:path>
              </a:pathLst>
            </a:custGeom>
            <a:ln w="9525">
              <a:solidFill>
                <a:srgbClr val="B364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77890" y="97107"/>
            <a:ext cx="4368800" cy="11468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15085" marR="5080" indent="-1303020">
              <a:lnSpc>
                <a:spcPct val="114999"/>
              </a:lnSpc>
              <a:spcBef>
                <a:spcPts val="95"/>
              </a:spcBef>
            </a:pPr>
            <a:r>
              <a:rPr dirty="0" u="none" sz="3200" spc="-170">
                <a:solidFill>
                  <a:srgbClr val="AF0000"/>
                </a:solidFill>
                <a:latin typeface="Arial"/>
                <a:cs typeface="Arial"/>
              </a:rPr>
              <a:t>Worksh</a:t>
            </a:r>
            <a:r>
              <a:rPr dirty="0" u="none" sz="3200" spc="-180">
                <a:solidFill>
                  <a:srgbClr val="AF0000"/>
                </a:solidFill>
                <a:latin typeface="Arial"/>
                <a:cs typeface="Arial"/>
              </a:rPr>
              <a:t>o</a:t>
            </a:r>
            <a:r>
              <a:rPr dirty="0" u="none" sz="3200" spc="-30">
                <a:solidFill>
                  <a:srgbClr val="AF0000"/>
                </a:solidFill>
                <a:latin typeface="Arial"/>
                <a:cs typeface="Arial"/>
              </a:rPr>
              <a:t>p</a:t>
            </a:r>
            <a:r>
              <a:rPr dirty="0" u="none" sz="3200" spc="-110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dirty="0" u="none" sz="3200" spc="-750">
                <a:solidFill>
                  <a:srgbClr val="AF0000"/>
                </a:solidFill>
                <a:latin typeface="Arial"/>
                <a:cs typeface="Arial"/>
              </a:rPr>
              <a:t>1</a:t>
            </a:r>
            <a:r>
              <a:rPr dirty="0" u="none" sz="3200" spc="-95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dirty="0" u="none" sz="3200" spc="295">
                <a:solidFill>
                  <a:srgbClr val="AF0000"/>
                </a:solidFill>
                <a:latin typeface="Arial"/>
                <a:cs typeface="Arial"/>
              </a:rPr>
              <a:t>-</a:t>
            </a:r>
            <a:r>
              <a:rPr dirty="0" u="none" sz="3200" spc="-95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dirty="0" u="none" sz="3200" spc="-135">
                <a:solidFill>
                  <a:srgbClr val="AF0000"/>
                </a:solidFill>
                <a:latin typeface="Arial"/>
                <a:cs typeface="Arial"/>
              </a:rPr>
              <a:t>Fue</a:t>
            </a:r>
            <a:r>
              <a:rPr dirty="0" u="none" sz="3200" spc="-65">
                <a:solidFill>
                  <a:srgbClr val="AF0000"/>
                </a:solidFill>
                <a:latin typeface="Arial"/>
                <a:cs typeface="Arial"/>
              </a:rPr>
              <a:t>l</a:t>
            </a:r>
            <a:r>
              <a:rPr dirty="0" u="none" sz="3200" spc="-110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dirty="0" u="none" sz="3200" spc="-65">
                <a:solidFill>
                  <a:srgbClr val="AF0000"/>
                </a:solidFill>
                <a:latin typeface="Arial"/>
                <a:cs typeface="Arial"/>
              </a:rPr>
              <a:t>u</a:t>
            </a:r>
            <a:r>
              <a:rPr dirty="0" u="none" sz="3200" spc="-60">
                <a:solidFill>
                  <a:srgbClr val="AF0000"/>
                </a:solidFill>
                <a:latin typeface="Arial"/>
                <a:cs typeface="Arial"/>
              </a:rPr>
              <a:t>p</a:t>
            </a:r>
            <a:r>
              <a:rPr dirty="0" u="none" sz="3200" spc="-105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dirty="0" u="none" sz="3200" spc="-145">
                <a:solidFill>
                  <a:srgbClr val="AF0000"/>
                </a:solidFill>
                <a:latin typeface="Arial"/>
                <a:cs typeface="Arial"/>
              </a:rPr>
              <a:t>on  </a:t>
            </a:r>
            <a:r>
              <a:rPr dirty="0" u="none" sz="3200" spc="-45">
                <a:solidFill>
                  <a:srgbClr val="AF0000"/>
                </a:solidFill>
                <a:latin typeface="Arial"/>
                <a:cs typeface="Arial"/>
              </a:rPr>
              <a:t>creativity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6638" y="1243965"/>
            <a:ext cx="4582795" cy="507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625475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 creative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mindset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new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generation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creativity</a:t>
            </a:r>
            <a:endParaRPr sz="1800">
              <a:latin typeface="Arial MT"/>
              <a:cs typeface="Arial MT"/>
            </a:endParaRPr>
          </a:p>
          <a:p>
            <a:pPr marL="355600" marR="245745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Innovation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new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ideas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that can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change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world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essential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part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human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evolution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Free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study material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8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provided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Certificate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participants</a:t>
            </a:r>
            <a:endParaRPr sz="1800">
              <a:latin typeface="Arial MT"/>
              <a:cs typeface="Arial MT"/>
            </a:endParaRPr>
          </a:p>
          <a:p>
            <a:pPr marL="355600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10min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quiz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at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to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keep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session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interactive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Quiz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winners</a:t>
            </a:r>
            <a:r>
              <a:rPr dirty="0" sz="18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8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be given prizes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accordingly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ENTRY</a:t>
            </a:r>
            <a:r>
              <a:rPr dirty="0" sz="18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FEE: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250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Duration: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Hrs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Date: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1st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dirty="0" sz="1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Timing:12PM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03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50" y="0"/>
            <a:ext cx="4890770" cy="685799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100816" y="24383"/>
            <a:ext cx="1050290" cy="508000"/>
            <a:chOff x="11100816" y="24383"/>
            <a:chExt cx="1050290" cy="50800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0816" y="24383"/>
              <a:ext cx="524255" cy="5074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0124" y="24383"/>
              <a:ext cx="490727" cy="4922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2461D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710683" cy="68579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794247" y="53339"/>
            <a:ext cx="4747260" cy="6647815"/>
          </a:xfrm>
          <a:custGeom>
            <a:avLst/>
            <a:gdLst/>
            <a:ahLst/>
            <a:cxnLst/>
            <a:rect l="l" t="t" r="r" b="b"/>
            <a:pathLst>
              <a:path w="4747259" h="6647815">
                <a:moveTo>
                  <a:pt x="0" y="6647688"/>
                </a:moveTo>
                <a:lnTo>
                  <a:pt x="4747259" y="6647688"/>
                </a:lnTo>
                <a:lnTo>
                  <a:pt x="4747259" y="0"/>
                </a:lnTo>
                <a:lnTo>
                  <a:pt x="0" y="0"/>
                </a:lnTo>
                <a:lnTo>
                  <a:pt x="0" y="6647688"/>
                </a:lnTo>
                <a:close/>
              </a:path>
            </a:pathLst>
          </a:custGeom>
          <a:ln w="9525">
            <a:solidFill>
              <a:srgbClr val="F4D25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9175" y="41529"/>
            <a:ext cx="4135754" cy="866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2965" marR="5080" indent="-850900">
              <a:lnSpc>
                <a:spcPct val="114999"/>
              </a:lnSpc>
              <a:spcBef>
                <a:spcPts val="100"/>
              </a:spcBef>
            </a:pPr>
            <a:r>
              <a:rPr dirty="0" u="none" sz="2400" spc="-75" b="0">
                <a:solidFill>
                  <a:srgbClr val="F4D25E"/>
                </a:solidFill>
                <a:latin typeface="Verdana"/>
                <a:cs typeface="Verdana"/>
              </a:rPr>
              <a:t>W</a:t>
            </a:r>
            <a:r>
              <a:rPr dirty="0" u="none" sz="2400" spc="30" b="0">
                <a:solidFill>
                  <a:srgbClr val="F4D25E"/>
                </a:solidFill>
                <a:latin typeface="Verdana"/>
                <a:cs typeface="Verdana"/>
              </a:rPr>
              <a:t>o</a:t>
            </a:r>
            <a:r>
              <a:rPr dirty="0" u="none" sz="2400" spc="50" b="0">
                <a:solidFill>
                  <a:srgbClr val="F4D25E"/>
                </a:solidFill>
                <a:latin typeface="Verdana"/>
                <a:cs typeface="Verdana"/>
              </a:rPr>
              <a:t>r</a:t>
            </a:r>
            <a:r>
              <a:rPr dirty="0" u="none" sz="2400" spc="-70" b="0">
                <a:solidFill>
                  <a:srgbClr val="F4D25E"/>
                </a:solidFill>
                <a:latin typeface="Verdana"/>
                <a:cs typeface="Verdana"/>
              </a:rPr>
              <a:t>ks</a:t>
            </a:r>
            <a:r>
              <a:rPr dirty="0" u="none" sz="2400" spc="-75" b="0">
                <a:solidFill>
                  <a:srgbClr val="F4D25E"/>
                </a:solidFill>
                <a:latin typeface="Verdana"/>
                <a:cs typeface="Verdana"/>
              </a:rPr>
              <a:t>h</a:t>
            </a:r>
            <a:r>
              <a:rPr dirty="0" u="none" sz="2400" spc="-30" b="0">
                <a:solidFill>
                  <a:srgbClr val="F4D25E"/>
                </a:solidFill>
                <a:latin typeface="Verdana"/>
                <a:cs typeface="Verdana"/>
              </a:rPr>
              <a:t>op</a:t>
            </a:r>
            <a:r>
              <a:rPr dirty="0" u="none" sz="2400" spc="-150" b="0">
                <a:solidFill>
                  <a:srgbClr val="F4D25E"/>
                </a:solidFill>
                <a:latin typeface="Verdana"/>
                <a:cs typeface="Verdana"/>
              </a:rPr>
              <a:t> </a:t>
            </a:r>
            <a:r>
              <a:rPr dirty="0" u="none" sz="2400" spc="-330" b="0">
                <a:solidFill>
                  <a:srgbClr val="F4D25E"/>
                </a:solidFill>
                <a:latin typeface="Verdana"/>
                <a:cs typeface="Verdana"/>
              </a:rPr>
              <a:t>2</a:t>
            </a:r>
            <a:r>
              <a:rPr dirty="0" u="none" sz="2400" spc="-125" b="0">
                <a:solidFill>
                  <a:srgbClr val="F4D25E"/>
                </a:solidFill>
                <a:latin typeface="Verdana"/>
                <a:cs typeface="Verdana"/>
              </a:rPr>
              <a:t> </a:t>
            </a:r>
            <a:r>
              <a:rPr dirty="0" u="none" sz="2400" spc="-330" b="0">
                <a:solidFill>
                  <a:srgbClr val="F4D25E"/>
                </a:solidFill>
                <a:latin typeface="Verdana"/>
                <a:cs typeface="Verdana"/>
              </a:rPr>
              <a:t>–</a:t>
            </a:r>
            <a:r>
              <a:rPr dirty="0" u="none" sz="2400" spc="-125" b="0">
                <a:solidFill>
                  <a:srgbClr val="F4D25E"/>
                </a:solidFill>
                <a:latin typeface="Verdana"/>
                <a:cs typeface="Verdana"/>
              </a:rPr>
              <a:t> </a:t>
            </a:r>
            <a:r>
              <a:rPr dirty="0" u="none" sz="2400" spc="-135" b="0">
                <a:solidFill>
                  <a:srgbClr val="F4D25E"/>
                </a:solidFill>
                <a:latin typeface="Verdana"/>
                <a:cs typeface="Verdana"/>
              </a:rPr>
              <a:t>S</a:t>
            </a:r>
            <a:r>
              <a:rPr dirty="0" u="none" sz="2400" spc="229" b="0">
                <a:solidFill>
                  <a:srgbClr val="F4D25E"/>
                </a:solidFill>
                <a:latin typeface="Verdana"/>
                <a:cs typeface="Verdana"/>
              </a:rPr>
              <a:t>T</a:t>
            </a:r>
            <a:r>
              <a:rPr dirty="0" u="none" sz="2400" spc="254" b="0">
                <a:solidFill>
                  <a:srgbClr val="F4D25E"/>
                </a:solidFill>
                <a:latin typeface="Verdana"/>
                <a:cs typeface="Verdana"/>
              </a:rPr>
              <a:t>E</a:t>
            </a:r>
            <a:r>
              <a:rPr dirty="0" u="none" sz="2400" spc="204" b="0">
                <a:solidFill>
                  <a:srgbClr val="F4D25E"/>
                </a:solidFill>
                <a:latin typeface="Verdana"/>
                <a:cs typeface="Verdana"/>
              </a:rPr>
              <a:t>E</a:t>
            </a:r>
            <a:r>
              <a:rPr dirty="0" u="none" sz="2400" spc="235" b="0">
                <a:solidFill>
                  <a:srgbClr val="F4D25E"/>
                </a:solidFill>
                <a:latin typeface="Verdana"/>
                <a:cs typeface="Verdana"/>
              </a:rPr>
              <a:t>P</a:t>
            </a:r>
            <a:r>
              <a:rPr dirty="0" u="none" sz="2400" spc="-145" b="0">
                <a:solidFill>
                  <a:srgbClr val="F4D25E"/>
                </a:solidFill>
                <a:latin typeface="Verdana"/>
                <a:cs typeface="Verdana"/>
              </a:rPr>
              <a:t> </a:t>
            </a:r>
            <a:r>
              <a:rPr dirty="0" u="none" sz="2400" spc="85" b="0">
                <a:solidFill>
                  <a:srgbClr val="F4D25E"/>
                </a:solidFill>
                <a:latin typeface="Verdana"/>
                <a:cs typeface="Verdana"/>
              </a:rPr>
              <a:t>I</a:t>
            </a:r>
            <a:r>
              <a:rPr dirty="0" u="none" sz="2400" spc="170" b="0">
                <a:solidFill>
                  <a:srgbClr val="F4D25E"/>
                </a:solidFill>
                <a:latin typeface="Verdana"/>
                <a:cs typeface="Verdana"/>
              </a:rPr>
              <a:t>N</a:t>
            </a:r>
            <a:r>
              <a:rPr dirty="0" u="none" sz="2400" spc="195" b="0">
                <a:solidFill>
                  <a:srgbClr val="F4D25E"/>
                </a:solidFill>
                <a:latin typeface="Verdana"/>
                <a:cs typeface="Verdana"/>
              </a:rPr>
              <a:t>TO  </a:t>
            </a:r>
            <a:r>
              <a:rPr dirty="0" u="none" sz="2400" spc="250" b="0">
                <a:solidFill>
                  <a:srgbClr val="F4D25E"/>
                </a:solidFill>
                <a:latin typeface="Verdana"/>
                <a:cs typeface="Verdana"/>
              </a:rPr>
              <a:t>THE</a:t>
            </a:r>
            <a:r>
              <a:rPr dirty="0" u="none" sz="2400" spc="-150" b="0">
                <a:solidFill>
                  <a:srgbClr val="F4D25E"/>
                </a:solidFill>
                <a:latin typeface="Verdana"/>
                <a:cs typeface="Verdana"/>
              </a:rPr>
              <a:t> </a:t>
            </a:r>
            <a:r>
              <a:rPr dirty="0" u="none" sz="2400" spc="225" b="0">
                <a:solidFill>
                  <a:srgbClr val="F4D25E"/>
                </a:solidFill>
                <a:latin typeface="Verdana"/>
                <a:cs typeface="Verdana"/>
              </a:rPr>
              <a:t>STARTUP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3622" y="892764"/>
            <a:ext cx="4250055" cy="57061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3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How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build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successful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startup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Mistakes </a:t>
            </a:r>
            <a:r>
              <a:rPr dirty="0" sz="1800" b="1">
                <a:latin typeface="Arial"/>
                <a:cs typeface="Arial"/>
              </a:rPr>
              <a:t>that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should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be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avoided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How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ensure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growth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10" b="1">
                <a:latin typeface="Arial"/>
                <a:cs typeface="Arial"/>
              </a:rPr>
              <a:t>Advertisement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&amp;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promotion -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 b="1">
                <a:latin typeface="Arial"/>
                <a:cs typeface="Arial"/>
              </a:rPr>
              <a:t>important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factor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How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5" b="1">
                <a:latin typeface="Arial"/>
                <a:cs typeface="Arial"/>
              </a:rPr>
              <a:t> reach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targeted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audience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Free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study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material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10" b="1">
                <a:latin typeface="Arial"/>
                <a:cs typeface="Arial"/>
              </a:rPr>
              <a:t>will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provided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Certificate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to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all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participants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10min </a:t>
            </a:r>
            <a:r>
              <a:rPr dirty="0" sz="1800" b="1">
                <a:latin typeface="Arial"/>
                <a:cs typeface="Arial"/>
              </a:rPr>
              <a:t>quiz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at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the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end to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keep</a:t>
            </a:r>
            <a:r>
              <a:rPr dirty="0" sz="1800" b="1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 spc="-5" b="1">
                <a:latin typeface="Arial"/>
                <a:cs typeface="Arial"/>
              </a:rPr>
              <a:t>session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interactive</a:t>
            </a:r>
            <a:endParaRPr sz="1800">
              <a:latin typeface="Arial"/>
              <a:cs typeface="Arial"/>
            </a:endParaRPr>
          </a:p>
          <a:p>
            <a:pPr marL="355600" marR="319405" indent="-343535">
              <a:lnSpc>
                <a:spcPct val="114999"/>
              </a:lnSpc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b="1">
                <a:latin typeface="Arial"/>
                <a:cs typeface="Arial"/>
              </a:rPr>
              <a:t>Quiz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winners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spc="5" b="1">
                <a:latin typeface="Arial"/>
                <a:cs typeface="Arial"/>
              </a:rPr>
              <a:t>will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given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prizes </a:t>
            </a:r>
            <a:r>
              <a:rPr dirty="0" sz="1800" spc="-484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accordingly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●"/>
            </a:pPr>
            <a:endParaRPr sz="24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●"/>
              <a:tabLst>
                <a:tab pos="355600" algn="l"/>
                <a:tab pos="356235" algn="l"/>
                <a:tab pos="1714500" algn="l"/>
              </a:tabLst>
            </a:pPr>
            <a:r>
              <a:rPr dirty="0" sz="1800" b="1">
                <a:latin typeface="Arial"/>
                <a:cs typeface="Arial"/>
              </a:rPr>
              <a:t>Entry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FEE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:	</a:t>
            </a:r>
            <a:r>
              <a:rPr dirty="0" sz="1800" spc="-5" b="1">
                <a:latin typeface="Arial"/>
                <a:cs typeface="Arial"/>
              </a:rPr>
              <a:t>Rs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250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Duration: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2.5</a:t>
            </a:r>
            <a:r>
              <a:rPr dirty="0" sz="1800" spc="-10" b="1">
                <a:latin typeface="Arial"/>
                <a:cs typeface="Arial"/>
              </a:rPr>
              <a:t> Hrs.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30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Date: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3rd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June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2021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Font typeface="Arial MT"/>
              <a:buChar char="●"/>
              <a:tabLst>
                <a:tab pos="355600" algn="l"/>
                <a:tab pos="356235" algn="l"/>
              </a:tabLst>
            </a:pPr>
            <a:r>
              <a:rPr dirty="0" sz="1800" spc="-5" b="1">
                <a:latin typeface="Arial"/>
                <a:cs typeface="Arial"/>
              </a:rPr>
              <a:t>Timing: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4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PM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-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6.30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067288" y="0"/>
            <a:ext cx="1050290" cy="508000"/>
            <a:chOff x="11067288" y="0"/>
            <a:chExt cx="1050290" cy="5080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67288" y="0"/>
              <a:ext cx="524255" cy="5074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25072" y="0"/>
              <a:ext cx="492251" cy="4922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5388" y="44196"/>
            <a:ext cx="1051560" cy="508000"/>
            <a:chOff x="11105388" y="44196"/>
            <a:chExt cx="1051560" cy="50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44196"/>
              <a:ext cx="525779" cy="5074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6" y="44196"/>
              <a:ext cx="492251" cy="49225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108" y="1000951"/>
            <a:ext cx="7276783" cy="49558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07605" y="1947549"/>
            <a:ext cx="4432935" cy="479361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30" b="1">
                <a:solidFill>
                  <a:srgbClr val="202E45"/>
                </a:solidFill>
                <a:latin typeface="Arial"/>
                <a:cs typeface="Arial"/>
              </a:rPr>
              <a:t>AI</a:t>
            </a:r>
            <a:r>
              <a:rPr dirty="0" sz="1600" spc="3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&amp;</a:t>
            </a:r>
            <a:r>
              <a:rPr dirty="0" sz="1600" spc="-2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ML</a:t>
            </a:r>
            <a:r>
              <a:rPr dirty="0" sz="1600" spc="-3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use-cases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20" b="1">
                <a:solidFill>
                  <a:srgbClr val="202E45"/>
                </a:solidFill>
                <a:latin typeface="Arial"/>
                <a:cs typeface="Arial"/>
              </a:rPr>
              <a:t>Trends</a:t>
            </a:r>
            <a:r>
              <a:rPr dirty="0" sz="160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from</a:t>
            </a:r>
            <a:r>
              <a:rPr dirty="0" sz="1600" spc="2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15" b="1">
                <a:solidFill>
                  <a:srgbClr val="202E45"/>
                </a:solidFill>
                <a:latin typeface="Arial"/>
                <a:cs typeface="Arial"/>
              </a:rPr>
              <a:t>India’s</a:t>
            </a:r>
            <a:r>
              <a:rPr dirty="0" sz="1600" spc="3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top</a:t>
            </a:r>
            <a:r>
              <a:rPr dirty="0" sz="1600" spc="-4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02E45"/>
                </a:solidFill>
                <a:latin typeface="Arial"/>
                <a:cs typeface="Arial"/>
              </a:rPr>
              <a:t>AI</a:t>
            </a:r>
            <a:r>
              <a:rPr dirty="0" sz="1600" spc="4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2E45"/>
                </a:solidFill>
                <a:latin typeface="Arial"/>
                <a:cs typeface="Arial"/>
              </a:rPr>
              <a:t>research</a:t>
            </a:r>
            <a:r>
              <a:rPr dirty="0" sz="1600" spc="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labs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14999"/>
              </a:lnSpc>
              <a:spcBef>
                <a:spcPts val="5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202E45"/>
                </a:solidFill>
                <a:latin typeface="Arial"/>
                <a:cs typeface="Arial"/>
              </a:rPr>
              <a:t>Advancing</a:t>
            </a:r>
            <a:r>
              <a:rPr dirty="0" sz="1600" spc="5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2E45"/>
                </a:solidFill>
                <a:latin typeface="Arial"/>
                <a:cs typeface="Arial"/>
              </a:rPr>
              <a:t>the</a:t>
            </a:r>
            <a:r>
              <a:rPr dirty="0" sz="1600" spc="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understanding</a:t>
            </a:r>
            <a:r>
              <a:rPr dirty="0" sz="1600" spc="3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of </a:t>
            </a:r>
            <a:r>
              <a:rPr dirty="0" sz="160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understanding</a:t>
            </a:r>
            <a:r>
              <a:rPr dirty="0" sz="1600" spc="1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and implementation</a:t>
            </a:r>
            <a:r>
              <a:rPr dirty="0" sz="1600" spc="4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of</a:t>
            </a:r>
            <a:r>
              <a:rPr dirty="0" sz="1600" spc="-5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02E45"/>
                </a:solidFill>
                <a:latin typeface="Arial"/>
                <a:cs typeface="Arial"/>
              </a:rPr>
              <a:t>AI</a:t>
            </a:r>
            <a:r>
              <a:rPr dirty="0" sz="1600" spc="4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+ </a:t>
            </a:r>
            <a:r>
              <a:rPr dirty="0" sz="1600" spc="-43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ML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Building</a:t>
            </a:r>
            <a:r>
              <a:rPr dirty="0" sz="1600" spc="2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a bright</a:t>
            </a:r>
            <a:r>
              <a:rPr dirty="0" sz="1600" spc="2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2E45"/>
                </a:solidFill>
                <a:latin typeface="Arial"/>
                <a:cs typeface="Arial"/>
              </a:rPr>
              <a:t>future</a:t>
            </a:r>
            <a:r>
              <a:rPr dirty="0" sz="1600" spc="3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5" b="1">
                <a:solidFill>
                  <a:srgbClr val="202E45"/>
                </a:solidFill>
                <a:latin typeface="Arial"/>
                <a:cs typeface="Arial"/>
              </a:rPr>
              <a:t>with</a:t>
            </a:r>
            <a:r>
              <a:rPr dirty="0" sz="1600" spc="-8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202E45"/>
                </a:solidFill>
                <a:latin typeface="Arial"/>
                <a:cs typeface="Arial"/>
              </a:rPr>
              <a:t>AI</a:t>
            </a:r>
            <a:r>
              <a:rPr dirty="0" sz="1600" spc="5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&amp; ML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Arial"/>
                <a:cs typeface="Arial"/>
              </a:rPr>
              <a:t>Free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study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material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will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be provided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Arial"/>
                <a:cs typeface="Arial"/>
              </a:rPr>
              <a:t>Certificate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to all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participants</a:t>
            </a:r>
            <a:endParaRPr sz="1600">
              <a:latin typeface="Arial"/>
              <a:cs typeface="Arial"/>
            </a:endParaRPr>
          </a:p>
          <a:p>
            <a:pPr marL="355600" marR="60960" indent="-342900">
              <a:lnSpc>
                <a:spcPct val="114999"/>
              </a:lnSpc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Arial"/>
                <a:cs typeface="Arial"/>
              </a:rPr>
              <a:t>10min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quiz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end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to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keep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the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session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interactive</a:t>
            </a:r>
            <a:endParaRPr sz="1600">
              <a:latin typeface="Arial"/>
              <a:cs typeface="Arial"/>
            </a:endParaRPr>
          </a:p>
          <a:p>
            <a:pPr marL="355600" marR="891540" indent="-342900">
              <a:lnSpc>
                <a:spcPct val="114999"/>
              </a:lnSpc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Arial"/>
                <a:cs typeface="Arial"/>
              </a:rPr>
              <a:t>Quiz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winners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5" b="1">
                <a:latin typeface="Arial"/>
                <a:cs typeface="Arial"/>
              </a:rPr>
              <a:t>will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be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given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prizes </a:t>
            </a:r>
            <a:r>
              <a:rPr dirty="0" sz="1600" spc="-43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accordingly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latin typeface="Arial"/>
                <a:cs typeface="Arial"/>
              </a:rPr>
              <a:t>Entry Fee:</a:t>
            </a:r>
            <a:r>
              <a:rPr dirty="0" sz="160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Rs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250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Duration:</a:t>
            </a:r>
            <a:r>
              <a:rPr dirty="0" sz="1600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3</a:t>
            </a:r>
            <a:r>
              <a:rPr dirty="0" sz="1600" spc="-15" b="1">
                <a:solidFill>
                  <a:srgbClr val="202E45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hrs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5" b="1">
                <a:solidFill>
                  <a:srgbClr val="202E45"/>
                </a:solidFill>
                <a:latin typeface="Arial"/>
                <a:cs typeface="Arial"/>
              </a:rPr>
              <a:t>Date: 3rd June 2021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dirty="0" sz="1600" spc="-10" b="1">
                <a:solidFill>
                  <a:srgbClr val="202E45"/>
                </a:solidFill>
                <a:latin typeface="Arial"/>
                <a:cs typeface="Arial"/>
              </a:rPr>
              <a:t>Timing: </a:t>
            </a:r>
            <a:r>
              <a:rPr dirty="0" sz="1600" spc="-20" b="1">
                <a:solidFill>
                  <a:srgbClr val="202E45"/>
                </a:solidFill>
                <a:latin typeface="Arial"/>
                <a:cs typeface="Arial"/>
              </a:rPr>
              <a:t>11AM-2PM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22869" y="606933"/>
            <a:ext cx="3775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5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WORKSHOP</a:t>
            </a:r>
            <a:r>
              <a:rPr dirty="0" u="heavy" sz="2800" spc="-10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 </a:t>
            </a:r>
            <a:r>
              <a:rPr dirty="0" u="heavy" sz="2800" spc="-5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3-ML</a:t>
            </a:r>
            <a:r>
              <a:rPr dirty="0" u="heavy" sz="2800" spc="5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 </a:t>
            </a:r>
            <a:r>
              <a:rPr dirty="0" u="heavy" sz="2800" spc="-10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AND</a:t>
            </a:r>
            <a:r>
              <a:rPr dirty="0" u="heavy" sz="2800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 </a:t>
            </a:r>
            <a:r>
              <a:rPr dirty="0" u="heavy" sz="2800" spc="-5">
                <a:solidFill>
                  <a:srgbClr val="8680C6"/>
                </a:solidFill>
                <a:uFill>
                  <a:solidFill>
                    <a:srgbClr val="8680C6"/>
                  </a:solidFill>
                </a:uFill>
              </a:rPr>
              <a:t>AI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7351776" y="629410"/>
            <a:ext cx="4714240" cy="6228715"/>
          </a:xfrm>
          <a:custGeom>
            <a:avLst/>
            <a:gdLst/>
            <a:ahLst/>
            <a:cxnLst/>
            <a:rect l="l" t="t" r="r" b="b"/>
            <a:pathLst>
              <a:path w="4714240" h="6228715">
                <a:moveTo>
                  <a:pt x="4713732" y="6228586"/>
                </a:moveTo>
                <a:lnTo>
                  <a:pt x="4713732" y="0"/>
                </a:lnTo>
                <a:lnTo>
                  <a:pt x="0" y="0"/>
                </a:lnTo>
                <a:lnTo>
                  <a:pt x="0" y="6228586"/>
                </a:lnTo>
              </a:path>
            </a:pathLst>
          </a:custGeom>
          <a:ln w="12700">
            <a:solidFill>
              <a:srgbClr val="8681C6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204085"/>
          </a:xfrm>
          <a:custGeom>
            <a:avLst/>
            <a:gdLst/>
            <a:ahLst/>
            <a:cxnLst/>
            <a:rect l="l" t="t" r="r" b="b"/>
            <a:pathLst>
              <a:path w="12192000" h="2204085">
                <a:moveTo>
                  <a:pt x="0" y="2203704"/>
                </a:moveTo>
                <a:lnTo>
                  <a:pt x="12191999" y="2203704"/>
                </a:lnTo>
                <a:lnTo>
                  <a:pt x="12191999" y="0"/>
                </a:lnTo>
                <a:lnTo>
                  <a:pt x="0" y="0"/>
                </a:lnTo>
                <a:lnTo>
                  <a:pt x="0" y="2203704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541520"/>
            <a:ext cx="12192000" cy="2316480"/>
          </a:xfrm>
          <a:custGeom>
            <a:avLst/>
            <a:gdLst/>
            <a:ahLst/>
            <a:cxnLst/>
            <a:rect l="l" t="t" r="r" b="b"/>
            <a:pathLst>
              <a:path w="12192000" h="2316479">
                <a:moveTo>
                  <a:pt x="0" y="2316476"/>
                </a:moveTo>
                <a:lnTo>
                  <a:pt x="12191999" y="2316476"/>
                </a:lnTo>
                <a:lnTo>
                  <a:pt x="12191999" y="0"/>
                </a:lnTo>
                <a:lnTo>
                  <a:pt x="0" y="0"/>
                </a:lnTo>
                <a:lnTo>
                  <a:pt x="0" y="2316476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203704"/>
            <a:ext cx="12192000" cy="2338070"/>
            <a:chOff x="0" y="2203704"/>
            <a:chExt cx="12192000" cy="2338070"/>
          </a:xfrm>
        </p:grpSpPr>
        <p:sp>
          <p:nvSpPr>
            <p:cNvPr id="5" name="object 5"/>
            <p:cNvSpPr/>
            <p:nvPr/>
          </p:nvSpPr>
          <p:spPr>
            <a:xfrm>
              <a:off x="0" y="2203704"/>
              <a:ext cx="12192000" cy="2338070"/>
            </a:xfrm>
            <a:custGeom>
              <a:avLst/>
              <a:gdLst/>
              <a:ahLst/>
              <a:cxnLst/>
              <a:rect l="l" t="t" r="r" b="b"/>
              <a:pathLst>
                <a:path w="12192000" h="2338070">
                  <a:moveTo>
                    <a:pt x="0" y="2337816"/>
                  </a:moveTo>
                  <a:lnTo>
                    <a:pt x="12191999" y="2337816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337816"/>
                  </a:lnTo>
                  <a:close/>
                </a:path>
              </a:pathLst>
            </a:custGeom>
            <a:solidFill>
              <a:srgbClr val="DDEB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2221992"/>
              <a:ext cx="3476244" cy="23195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3083" y="2221992"/>
              <a:ext cx="3480816" cy="2319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" y="2203704"/>
              <a:ext cx="3096768" cy="233781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33978" y="71754"/>
            <a:ext cx="49180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10">
                <a:solidFill>
                  <a:srgbClr val="DDEB23"/>
                </a:solidFill>
                <a:uFill>
                  <a:solidFill>
                    <a:srgbClr val="DDEB23"/>
                  </a:solidFill>
                </a:uFill>
              </a:rPr>
              <a:t>COMPETITIONS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55354" y="4606544"/>
            <a:ext cx="271843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GAMERZ</a:t>
            </a:r>
            <a:r>
              <a:rPr dirty="0" sz="3200" spc="-45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ARENA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6092" y="4672329"/>
            <a:ext cx="155448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80">
                <a:solidFill>
                  <a:srgbClr val="E7E6E6"/>
                </a:solidFill>
                <a:latin typeface="Calibri"/>
                <a:cs typeface="Calibri"/>
              </a:rPr>
              <a:t>F</a:t>
            </a: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A</a:t>
            </a:r>
            <a:r>
              <a:rPr dirty="0" sz="3200" spc="-15">
                <a:solidFill>
                  <a:srgbClr val="E7E6E6"/>
                </a:solidFill>
                <a:latin typeface="Calibri"/>
                <a:cs typeface="Calibri"/>
              </a:rPr>
              <a:t>N</a:t>
            </a: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008" y="4646421"/>
            <a:ext cx="22028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>
                <a:solidFill>
                  <a:srgbClr val="E7E6E6"/>
                </a:solidFill>
                <a:latin typeface="Calibri"/>
                <a:cs typeface="Calibri"/>
              </a:rPr>
              <a:t>PITCH</a:t>
            </a:r>
            <a:r>
              <a:rPr dirty="0" sz="3200" spc="-3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ME</a:t>
            </a:r>
            <a:r>
              <a:rPr dirty="0" sz="3200" spc="-35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UP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64350"/>
            <a:chOff x="0" y="0"/>
            <a:chExt cx="12192000" cy="6864350"/>
          </a:xfrm>
        </p:grpSpPr>
        <p:sp>
          <p:nvSpPr>
            <p:cNvPr id="3" name="object 3"/>
            <p:cNvSpPr/>
            <p:nvPr/>
          </p:nvSpPr>
          <p:spPr>
            <a:xfrm>
              <a:off x="6096" y="0"/>
              <a:ext cx="12186285" cy="6858000"/>
            </a:xfrm>
            <a:custGeom>
              <a:avLst/>
              <a:gdLst/>
              <a:ahLst/>
              <a:cxnLst/>
              <a:rect l="l" t="t" r="r" b="b"/>
              <a:pathLst>
                <a:path w="12186285" h="6858000">
                  <a:moveTo>
                    <a:pt x="12185904" y="0"/>
                  </a:moveTo>
                  <a:lnTo>
                    <a:pt x="8374380" y="0"/>
                  </a:lnTo>
                  <a:lnTo>
                    <a:pt x="8330184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8330184" y="6858000"/>
                  </a:lnTo>
                  <a:lnTo>
                    <a:pt x="8374380" y="6858000"/>
                  </a:lnTo>
                  <a:lnTo>
                    <a:pt x="12185904" y="6858000"/>
                  </a:lnTo>
                  <a:lnTo>
                    <a:pt x="12185904" y="0"/>
                  </a:lnTo>
                  <a:close/>
                </a:path>
              </a:pathLst>
            </a:custGeom>
            <a:solidFill>
              <a:srgbClr val="695F9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063752" y="0"/>
              <a:ext cx="5991225" cy="4575175"/>
            </a:xfrm>
            <a:custGeom>
              <a:avLst/>
              <a:gdLst/>
              <a:ahLst/>
              <a:cxnLst/>
              <a:rect l="l" t="t" r="r" b="b"/>
              <a:pathLst>
                <a:path w="5991225" h="4575175">
                  <a:moveTo>
                    <a:pt x="3746707" y="0"/>
                  </a:moveTo>
                  <a:lnTo>
                    <a:pt x="2244136" y="0"/>
                  </a:lnTo>
                  <a:lnTo>
                    <a:pt x="0" y="4575048"/>
                  </a:lnTo>
                  <a:lnTo>
                    <a:pt x="5990844" y="4575048"/>
                  </a:lnTo>
                  <a:lnTo>
                    <a:pt x="3746707" y="0"/>
                  </a:lnTo>
                  <a:close/>
                </a:path>
              </a:pathLst>
            </a:custGeom>
            <a:solidFill>
              <a:srgbClr val="FFC4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063752" y="0"/>
              <a:ext cx="5991225" cy="4575175"/>
            </a:xfrm>
            <a:custGeom>
              <a:avLst/>
              <a:gdLst/>
              <a:ahLst/>
              <a:cxnLst/>
              <a:rect l="l" t="t" r="r" b="b"/>
              <a:pathLst>
                <a:path w="5991225" h="4575175">
                  <a:moveTo>
                    <a:pt x="0" y="4575048"/>
                  </a:moveTo>
                  <a:lnTo>
                    <a:pt x="2244136" y="0"/>
                  </a:lnTo>
                </a:path>
                <a:path w="5991225" h="4575175">
                  <a:moveTo>
                    <a:pt x="3746707" y="0"/>
                  </a:moveTo>
                  <a:lnTo>
                    <a:pt x="5990844" y="4575048"/>
                  </a:lnTo>
                  <a:lnTo>
                    <a:pt x="0" y="4575048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5968"/>
              <a:ext cx="8368283" cy="584606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4643" y="813892"/>
            <a:ext cx="3390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>
                <a:solidFill>
                  <a:srgbClr val="FFFFFF"/>
                </a:solidFill>
                <a:latin typeface="Arial"/>
                <a:cs typeface="Arial"/>
              </a:rPr>
              <a:t>PIT</a:t>
            </a:r>
            <a:r>
              <a:rPr dirty="0" u="none" sz="4000" spc="-2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u="none" sz="4000" spc="-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u="none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none" sz="4000" spc="-5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dirty="0" u="none" sz="40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none" sz="40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u="none" sz="40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u="none" sz="1100">
                <a:solidFill>
                  <a:srgbClr val="624791"/>
                </a:solidFill>
                <a:latin typeface="Arial"/>
                <a:cs typeface="Arial"/>
              </a:rPr>
              <a:t>:-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54643" y="1664055"/>
            <a:ext cx="3729990" cy="370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40665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Anyone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pitch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sufficient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time,but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do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same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minutes??</a:t>
            </a:r>
            <a:endParaRPr sz="1400">
              <a:latin typeface="Arial MT"/>
              <a:cs typeface="Arial MT"/>
            </a:endParaRPr>
          </a:p>
          <a:p>
            <a:pPr marL="355600" marR="812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attract someone to invest into 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ideas/products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two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minutes?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Then </a:t>
            </a:r>
            <a:r>
              <a:rPr dirty="0" sz="1400" spc="-3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should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join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competion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your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idea: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1st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2nd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(10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pm)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Entry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Fee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250</a:t>
            </a:r>
            <a:endParaRPr sz="1400">
              <a:latin typeface="Arial MT"/>
              <a:cs typeface="Arial MT"/>
            </a:endParaRPr>
          </a:p>
          <a:p>
            <a:pPr marL="355600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Pitch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representation: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(3:30</a:t>
            </a:r>
            <a:r>
              <a:rPr dirty="0" sz="1400" spc="3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5:30 </a:t>
            </a:r>
            <a:r>
              <a:rPr dirty="0" sz="1400" spc="-3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PM)</a:t>
            </a:r>
            <a:endParaRPr sz="1400">
              <a:latin typeface="Arial MT"/>
              <a:cs typeface="Arial MT"/>
            </a:endParaRPr>
          </a:p>
          <a:p>
            <a:pPr algn="just" marL="355600" indent="-342900">
              <a:lnSpc>
                <a:spcPct val="100000"/>
              </a:lnSpc>
              <a:spcBef>
                <a:spcPts val="254"/>
              </a:spcBef>
              <a:buChar char="●"/>
              <a:tabLst>
                <a:tab pos="3556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Prize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5th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endParaRPr sz="1400">
              <a:latin typeface="Arial MT"/>
              <a:cs typeface="Arial MT"/>
            </a:endParaRPr>
          </a:p>
          <a:p>
            <a:pPr algn="just" lvl="1" marL="469900" indent="-343535">
              <a:lnSpc>
                <a:spcPct val="100000"/>
              </a:lnSpc>
              <a:spcBef>
                <a:spcPts val="250"/>
              </a:spcBef>
              <a:buChar char="●"/>
              <a:tabLst>
                <a:tab pos="470534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Prizes: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Gift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Cards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worth</a:t>
            </a:r>
            <a:endParaRPr sz="1400">
              <a:latin typeface="Arial MT"/>
              <a:cs typeface="Arial MT"/>
            </a:endParaRPr>
          </a:p>
          <a:p>
            <a:pPr algn="just" marL="1602105" marR="1503045" indent="1270">
              <a:lnSpc>
                <a:spcPct val="114999"/>
              </a:lnSpc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2000 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1000  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500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57431" y="92964"/>
            <a:ext cx="706120" cy="321945"/>
            <a:chOff x="11457431" y="92964"/>
            <a:chExt cx="706120" cy="32194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7431" y="94488"/>
              <a:ext cx="332231" cy="3200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52147" y="92964"/>
              <a:ext cx="310896" cy="3093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35051" y="0"/>
              <a:ext cx="12157075" cy="6858000"/>
            </a:xfrm>
            <a:custGeom>
              <a:avLst/>
              <a:gdLst/>
              <a:ahLst/>
              <a:cxnLst/>
              <a:rect l="l" t="t" r="r" b="b"/>
              <a:pathLst>
                <a:path w="12157075" h="6858000">
                  <a:moveTo>
                    <a:pt x="12156947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12156947" y="6857996"/>
                  </a:lnTo>
                  <a:lnTo>
                    <a:pt x="12156947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5" y="22859"/>
              <a:ext cx="492251" cy="4907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4847843" cy="685799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24932" y="518286"/>
            <a:ext cx="3132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36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GAMERZ</a:t>
            </a:r>
            <a:r>
              <a:rPr dirty="0" u="heavy" sz="36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dirty="0" u="heavy" sz="36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ARENA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424932" y="1383614"/>
            <a:ext cx="4689475" cy="44119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5"/>
              </a:spcBef>
            </a:pP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•Want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showoff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gaming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skills and </a:t>
            </a:r>
            <a:r>
              <a:rPr dirty="0" sz="20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reflexes?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Then is this the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right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competition </a:t>
            </a:r>
            <a:r>
              <a:rPr dirty="0" sz="2000" spc="-4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0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looking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5" b="1">
                <a:solidFill>
                  <a:srgbClr val="FFFFFF"/>
                </a:solidFill>
                <a:latin typeface="Calibri"/>
                <a:cs typeface="Calibri"/>
              </a:rPr>
              <a:t>for.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•Participate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multiplayer games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like rocket </a:t>
            </a:r>
            <a:r>
              <a:rPr dirty="0" sz="2000" spc="-4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league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COD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mobile/pc,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PUBG PC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CS:GO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last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man standing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wins.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•Entry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fee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•Time-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5-8PM</a:t>
            </a:r>
            <a:endParaRPr sz="2000">
              <a:latin typeface="Calibri"/>
              <a:cs typeface="Calibri"/>
            </a:endParaRPr>
          </a:p>
          <a:p>
            <a:pPr marL="139700" indent="-127635">
              <a:lnSpc>
                <a:spcPct val="100000"/>
              </a:lnSpc>
              <a:buSzPct val="95000"/>
              <a:buChar char="•"/>
              <a:tabLst>
                <a:tab pos="140335" algn="l"/>
              </a:tabLst>
            </a:pP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Date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-05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•Duration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-3hrs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•Prizes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Gift</a:t>
            </a:r>
            <a:r>
              <a:rPr dirty="0" sz="2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Cards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worth</a:t>
            </a:r>
            <a:endParaRPr sz="2000">
              <a:latin typeface="Calibri"/>
              <a:cs typeface="Calibri"/>
            </a:endParaRPr>
          </a:p>
          <a:p>
            <a:pPr marL="1784985">
              <a:lnSpc>
                <a:spcPct val="100000"/>
              </a:lnSpc>
              <a:spcBef>
                <a:spcPts val="204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dirty="0" sz="20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2000</a:t>
            </a:r>
            <a:endParaRPr sz="2000">
              <a:latin typeface="Calibri"/>
              <a:cs typeface="Calibri"/>
            </a:endParaRPr>
          </a:p>
          <a:p>
            <a:pPr marL="1783714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1000</a:t>
            </a:r>
            <a:endParaRPr sz="2000">
              <a:latin typeface="Calibri"/>
              <a:cs typeface="Calibri"/>
            </a:endParaRPr>
          </a:p>
          <a:p>
            <a:pPr marL="1783714">
              <a:lnSpc>
                <a:spcPct val="100000"/>
              </a:lnSpc>
              <a:spcBef>
                <a:spcPts val="36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500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870915" y="44678"/>
              <a:ext cx="11321415" cy="6813550"/>
            </a:xfrm>
            <a:custGeom>
              <a:avLst/>
              <a:gdLst/>
              <a:ahLst/>
              <a:cxnLst/>
              <a:rect l="l" t="t" r="r" b="b"/>
              <a:pathLst>
                <a:path w="11321415" h="6813550">
                  <a:moveTo>
                    <a:pt x="11321085" y="4025849"/>
                  </a:moveTo>
                  <a:lnTo>
                    <a:pt x="301104" y="6757149"/>
                  </a:lnTo>
                  <a:lnTo>
                    <a:pt x="315023" y="6813321"/>
                  </a:lnTo>
                  <a:lnTo>
                    <a:pt x="11321085" y="6813321"/>
                  </a:lnTo>
                  <a:lnTo>
                    <a:pt x="11321085" y="4025849"/>
                  </a:lnTo>
                  <a:close/>
                </a:path>
                <a:path w="11321415" h="6813550">
                  <a:moveTo>
                    <a:pt x="11321085" y="0"/>
                  </a:moveTo>
                  <a:lnTo>
                    <a:pt x="0" y="2805963"/>
                  </a:lnTo>
                  <a:lnTo>
                    <a:pt x="689533" y="5588190"/>
                  </a:lnTo>
                  <a:lnTo>
                    <a:pt x="11321085" y="2953105"/>
                  </a:lnTo>
                  <a:lnTo>
                    <a:pt x="11321085" y="0"/>
                  </a:lnTo>
                  <a:close/>
                </a:path>
              </a:pathLst>
            </a:custGeom>
            <a:solidFill>
              <a:srgbClr val="DDEB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2294928"/>
                  </a:moveTo>
                  <a:lnTo>
                    <a:pt x="0" y="5353545"/>
                  </a:lnTo>
                  <a:lnTo>
                    <a:pt x="0" y="6858000"/>
                  </a:lnTo>
                  <a:lnTo>
                    <a:pt x="1337462" y="6858000"/>
                  </a:lnTo>
                  <a:lnTo>
                    <a:pt x="12192000" y="4135018"/>
                  </a:lnTo>
                  <a:lnTo>
                    <a:pt x="12192000" y="2294928"/>
                  </a:lnTo>
                  <a:close/>
                </a:path>
                <a:path w="12192000" h="6858000">
                  <a:moveTo>
                    <a:pt x="12192000" y="157746"/>
                  </a:moveTo>
                  <a:lnTo>
                    <a:pt x="12150662" y="0"/>
                  </a:lnTo>
                  <a:lnTo>
                    <a:pt x="6538747" y="0"/>
                  </a:lnTo>
                  <a:lnTo>
                    <a:pt x="5370957" y="305955"/>
                  </a:lnTo>
                  <a:lnTo>
                    <a:pt x="5823331" y="2032381"/>
                  </a:lnTo>
                  <a:lnTo>
                    <a:pt x="12192000" y="363893"/>
                  </a:lnTo>
                  <a:lnTo>
                    <a:pt x="12192000" y="157746"/>
                  </a:lnTo>
                  <a:close/>
                </a:path>
              </a:pathLst>
            </a:custGeom>
            <a:solidFill>
              <a:srgbClr val="00D3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555735" cy="59268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4695" y="22859"/>
              <a:ext cx="492251" cy="4907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574151" y="1386662"/>
            <a:ext cx="207073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125">
                <a:solidFill>
                  <a:srgbClr val="181818"/>
                </a:solidFill>
              </a:rPr>
              <a:t>F</a:t>
            </a:r>
            <a:r>
              <a:rPr dirty="0" u="none" sz="4800">
                <a:solidFill>
                  <a:srgbClr val="181818"/>
                </a:solidFill>
              </a:rPr>
              <a:t>andom</a:t>
            </a:r>
            <a:endParaRPr sz="4800"/>
          </a:p>
        </p:txBody>
      </p:sp>
      <p:sp>
        <p:nvSpPr>
          <p:cNvPr id="9" name="object 9"/>
          <p:cNvSpPr txBox="1"/>
          <p:nvPr/>
        </p:nvSpPr>
        <p:spPr>
          <a:xfrm>
            <a:off x="8574151" y="2145614"/>
            <a:ext cx="3529329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•the</a:t>
            </a:r>
            <a:r>
              <a:rPr dirty="0" sz="160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quiz</a:t>
            </a:r>
            <a:r>
              <a:rPr dirty="0" sz="1600" spc="2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is</a:t>
            </a:r>
            <a:r>
              <a:rPr dirty="0" sz="1600" spc="-15" b="1">
                <a:solidFill>
                  <a:srgbClr val="181818"/>
                </a:solidFill>
                <a:latin typeface="Calibri"/>
                <a:cs typeface="Calibri"/>
              </a:rPr>
              <a:t> for</a:t>
            </a:r>
            <a:r>
              <a:rPr dirty="0" sz="1600" spc="2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all</a:t>
            </a:r>
            <a:r>
              <a:rPr dirty="0" sz="1600" spc="-2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the</a:t>
            </a:r>
            <a:r>
              <a:rPr dirty="0" sz="1600" spc="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die</a:t>
            </a:r>
            <a:r>
              <a:rPr dirty="0" sz="160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hard</a:t>
            </a:r>
            <a:r>
              <a:rPr dirty="0" sz="1600" spc="2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fans</a:t>
            </a:r>
            <a:r>
              <a:rPr dirty="0" sz="160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of</a:t>
            </a:r>
            <a:r>
              <a:rPr dirty="0" sz="1600" spc="1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the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famous</a:t>
            </a:r>
            <a:r>
              <a:rPr dirty="0" sz="1600" spc="1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movie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 franchises</a:t>
            </a:r>
            <a:r>
              <a:rPr dirty="0" sz="1600" spc="3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181818"/>
                </a:solidFill>
                <a:latin typeface="Calibri"/>
                <a:cs typeface="Calibri"/>
              </a:rPr>
              <a:t>TV/web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 series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•Know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 which </a:t>
            </a:r>
            <a:r>
              <a:rPr dirty="0" sz="1600" spc="-15" b="1">
                <a:solidFill>
                  <a:srgbClr val="181818"/>
                </a:solidFill>
                <a:latin typeface="Calibri"/>
                <a:cs typeface="Calibri"/>
              </a:rPr>
              <a:t>fan</a:t>
            </a:r>
            <a:r>
              <a:rPr dirty="0" sz="1600" spc="1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stands the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 last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•win</a:t>
            </a:r>
            <a:r>
              <a:rPr dirty="0" sz="1600" spc="-15" b="1">
                <a:solidFill>
                  <a:srgbClr val="181818"/>
                </a:solidFill>
                <a:latin typeface="Calibri"/>
                <a:cs typeface="Calibri"/>
              </a:rPr>
              <a:t> exciting prizes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•Entry</a:t>
            </a:r>
            <a:r>
              <a:rPr dirty="0" sz="1600" spc="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5" b="1">
                <a:solidFill>
                  <a:srgbClr val="181818"/>
                </a:solidFill>
                <a:latin typeface="Calibri"/>
                <a:cs typeface="Calibri"/>
              </a:rPr>
              <a:t>fee</a:t>
            </a:r>
            <a:r>
              <a:rPr dirty="0" sz="160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– Rs.</a:t>
            </a:r>
            <a:r>
              <a:rPr dirty="0" sz="1600" spc="-2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250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•duration</a:t>
            </a:r>
            <a:r>
              <a:rPr dirty="0" sz="1600" spc="1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–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30</a:t>
            </a:r>
            <a:r>
              <a:rPr dirty="0" sz="1600" spc="-2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Mins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•date-</a:t>
            </a:r>
            <a:r>
              <a:rPr dirty="0" sz="1600" spc="-1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05</a:t>
            </a:r>
            <a:r>
              <a:rPr dirty="0" sz="1600" spc="-2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June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•time-</a:t>
            </a:r>
            <a:r>
              <a:rPr dirty="0" sz="1600" spc="-2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4-4.30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PM</a:t>
            </a:r>
            <a:endParaRPr sz="1600">
              <a:latin typeface="Calibri"/>
              <a:cs typeface="Calibri"/>
            </a:endParaRPr>
          </a:p>
          <a:p>
            <a:pPr marL="702945" marR="1423035" indent="-690880">
              <a:lnSpc>
                <a:spcPct val="100000"/>
              </a:lnSpc>
            </a:pP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•prizes-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Gift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Cards worth </a:t>
            </a:r>
            <a:r>
              <a:rPr dirty="0" sz="1600" spc="-350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Rs.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2000</a:t>
            </a:r>
            <a:endParaRPr sz="1600">
              <a:latin typeface="Calibri"/>
              <a:cs typeface="Calibri"/>
            </a:endParaRPr>
          </a:p>
          <a:p>
            <a:pPr marL="657225">
              <a:lnSpc>
                <a:spcPct val="100000"/>
              </a:lnSpc>
            </a:pP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Rs.</a:t>
            </a:r>
            <a:r>
              <a:rPr dirty="0" sz="1600" spc="-3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1000</a:t>
            </a:r>
            <a:endParaRPr sz="1600">
              <a:latin typeface="Calibri"/>
              <a:cs typeface="Calibri"/>
            </a:endParaRPr>
          </a:p>
          <a:p>
            <a:pPr marL="657225">
              <a:lnSpc>
                <a:spcPct val="100000"/>
              </a:lnSpc>
            </a:pPr>
            <a:r>
              <a:rPr dirty="0" sz="1600" spc="-5" b="1">
                <a:solidFill>
                  <a:srgbClr val="181818"/>
                </a:solidFill>
                <a:latin typeface="Calibri"/>
                <a:cs typeface="Calibri"/>
              </a:rPr>
              <a:t>Rs.</a:t>
            </a:r>
            <a:r>
              <a:rPr dirty="0" sz="1600" spc="-35" b="1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181818"/>
                </a:solidFill>
                <a:latin typeface="Calibri"/>
                <a:cs typeface="Calibri"/>
              </a:rPr>
              <a:t>500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360" y="2212986"/>
            <a:ext cx="4459778" cy="37282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9408" y="2077211"/>
            <a:ext cx="1970532" cy="11597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16114" y="2126107"/>
            <a:ext cx="3302635" cy="3675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105"/>
              </a:spcBef>
            </a:pPr>
            <a:r>
              <a:rPr dirty="0" sz="3200" spc="-15">
                <a:solidFill>
                  <a:srgbClr val="30465C"/>
                </a:solidFill>
                <a:latin typeface="Calibri"/>
                <a:cs typeface="Calibri"/>
              </a:rPr>
              <a:t>1st</a:t>
            </a:r>
            <a:r>
              <a:rPr dirty="0" sz="3200" spc="-25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0465C"/>
                </a:solidFill>
                <a:latin typeface="Calibri"/>
                <a:cs typeface="Calibri"/>
              </a:rPr>
              <a:t>PRIZE</a:t>
            </a:r>
            <a:endParaRPr sz="3200">
              <a:latin typeface="Calibri"/>
              <a:cs typeface="Calibri"/>
            </a:endParaRPr>
          </a:p>
          <a:p>
            <a:pPr algn="ctr" marL="3175">
              <a:lnSpc>
                <a:spcPct val="100000"/>
              </a:lnSpc>
            </a:pPr>
            <a:r>
              <a:rPr dirty="0" sz="3200" spc="-15">
                <a:solidFill>
                  <a:srgbClr val="30465C"/>
                </a:solidFill>
                <a:latin typeface="Calibri"/>
                <a:cs typeface="Calibri"/>
              </a:rPr>
              <a:t>RS.</a:t>
            </a:r>
            <a:r>
              <a:rPr dirty="0" sz="3200" spc="-25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30465C"/>
                </a:solidFill>
                <a:latin typeface="Calibri"/>
                <a:cs typeface="Calibri"/>
              </a:rPr>
              <a:t>2000 GIFT CARD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620"/>
              </a:spcBef>
            </a:pPr>
            <a:r>
              <a:rPr dirty="0" sz="3200">
                <a:solidFill>
                  <a:srgbClr val="30465C"/>
                </a:solidFill>
                <a:latin typeface="Calibri"/>
                <a:cs typeface="Calibri"/>
              </a:rPr>
              <a:t>2nd</a:t>
            </a:r>
            <a:r>
              <a:rPr dirty="0" sz="3200" spc="-25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0465C"/>
                </a:solidFill>
                <a:latin typeface="Calibri"/>
                <a:cs typeface="Calibri"/>
              </a:rPr>
              <a:t>PRIZE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3200" spc="-15">
                <a:solidFill>
                  <a:srgbClr val="30465C"/>
                </a:solidFill>
                <a:latin typeface="Calibri"/>
                <a:cs typeface="Calibri"/>
              </a:rPr>
              <a:t>RS.</a:t>
            </a:r>
            <a:r>
              <a:rPr dirty="0" sz="3200" spc="-25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30465C"/>
                </a:solidFill>
                <a:latin typeface="Calibri"/>
                <a:cs typeface="Calibri"/>
              </a:rPr>
              <a:t>1000 GIFT CARD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3200" spc="-20">
                <a:solidFill>
                  <a:srgbClr val="30465C"/>
                </a:solidFill>
                <a:latin typeface="Calibri"/>
                <a:cs typeface="Calibri"/>
              </a:rPr>
              <a:t>3rd</a:t>
            </a:r>
            <a:r>
              <a:rPr dirty="0" sz="3200" spc="-4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0465C"/>
                </a:solidFill>
                <a:latin typeface="Calibri"/>
                <a:cs typeface="Calibri"/>
              </a:rPr>
              <a:t>PRIZE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3200" spc="-15">
                <a:solidFill>
                  <a:srgbClr val="30465C"/>
                </a:solidFill>
                <a:latin typeface="Calibri"/>
                <a:cs typeface="Calibri"/>
              </a:rPr>
              <a:t>RS.</a:t>
            </a:r>
            <a:r>
              <a:rPr dirty="0" sz="3200" spc="-2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30465C"/>
                </a:solidFill>
                <a:latin typeface="Calibri"/>
                <a:cs typeface="Calibri"/>
              </a:rPr>
              <a:t>500</a:t>
            </a:r>
            <a:r>
              <a:rPr dirty="0" sz="3200" spc="-1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30465C"/>
                </a:solidFill>
                <a:latin typeface="Calibri"/>
                <a:cs typeface="Calibri"/>
              </a:rPr>
              <a:t>GIFT</a:t>
            </a:r>
            <a:r>
              <a:rPr dirty="0" sz="3200" spc="-5">
                <a:solidFill>
                  <a:srgbClr val="30465C"/>
                </a:solidFill>
                <a:latin typeface="Calibri"/>
                <a:cs typeface="Calibri"/>
              </a:rPr>
              <a:t> CARD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359" y="3384803"/>
            <a:ext cx="1970532" cy="11597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6359" y="4750308"/>
            <a:ext cx="1970532" cy="115976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259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 u="none" sz="4000" spc="-10">
                <a:solidFill>
                  <a:srgbClr val="30465C"/>
                </a:solidFill>
              </a:rPr>
              <a:t>PRIZE</a:t>
            </a:r>
            <a:r>
              <a:rPr dirty="0" u="none" sz="4000" spc="-35">
                <a:solidFill>
                  <a:srgbClr val="30465C"/>
                </a:solidFill>
              </a:rPr>
              <a:t> </a:t>
            </a:r>
            <a:r>
              <a:rPr dirty="0" u="none" sz="4000" spc="-10">
                <a:solidFill>
                  <a:srgbClr val="30465C"/>
                </a:solidFill>
              </a:rPr>
              <a:t>DISTRIBUTION</a:t>
            </a:r>
            <a:endParaRPr sz="4000"/>
          </a:p>
          <a:p>
            <a:pPr algn="ctr" marL="1270">
              <a:lnSpc>
                <a:spcPct val="100000"/>
              </a:lnSpc>
              <a:spcBef>
                <a:spcPts val="60"/>
              </a:spcBef>
            </a:pPr>
            <a:r>
              <a:rPr dirty="0" u="none" sz="3200" spc="-15" b="0">
                <a:solidFill>
                  <a:srgbClr val="30465C"/>
                </a:solidFill>
                <a:latin typeface="Calibri"/>
                <a:cs typeface="Calibri"/>
              </a:rPr>
              <a:t>For </a:t>
            </a:r>
            <a:r>
              <a:rPr dirty="0" u="none" sz="3200" spc="-10" b="0">
                <a:solidFill>
                  <a:srgbClr val="30465C"/>
                </a:solidFill>
                <a:latin typeface="Calibri"/>
                <a:cs typeface="Calibri"/>
              </a:rPr>
              <a:t>Pitch</a:t>
            </a:r>
            <a:r>
              <a:rPr dirty="0" u="none" sz="3200" spc="-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b="0">
                <a:solidFill>
                  <a:srgbClr val="30465C"/>
                </a:solidFill>
                <a:latin typeface="Calibri"/>
                <a:cs typeface="Calibri"/>
              </a:rPr>
              <a:t>Me</a:t>
            </a:r>
            <a:r>
              <a:rPr dirty="0" u="none" sz="3200" spc="-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b="0">
                <a:solidFill>
                  <a:srgbClr val="30465C"/>
                </a:solidFill>
                <a:latin typeface="Calibri"/>
                <a:cs typeface="Calibri"/>
              </a:rPr>
              <a:t>Up,</a:t>
            </a:r>
            <a:r>
              <a:rPr dirty="0" u="none" sz="3200" spc="-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spc="-15" b="0">
                <a:solidFill>
                  <a:srgbClr val="30465C"/>
                </a:solidFill>
                <a:latin typeface="Calibri"/>
                <a:cs typeface="Calibri"/>
              </a:rPr>
              <a:t>Fandom</a:t>
            </a:r>
            <a:r>
              <a:rPr dirty="0" u="none" sz="3200" spc="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b="0">
                <a:solidFill>
                  <a:srgbClr val="30465C"/>
                </a:solidFill>
                <a:latin typeface="Calibri"/>
                <a:cs typeface="Calibri"/>
              </a:rPr>
              <a:t>and</a:t>
            </a:r>
            <a:r>
              <a:rPr dirty="0" u="none" sz="3200" spc="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spc="-10" b="0">
                <a:solidFill>
                  <a:srgbClr val="30465C"/>
                </a:solidFill>
                <a:latin typeface="Calibri"/>
                <a:cs typeface="Calibri"/>
              </a:rPr>
              <a:t>Gamers</a:t>
            </a:r>
            <a:r>
              <a:rPr dirty="0" u="none" sz="3200" spc="-5" b="0">
                <a:solidFill>
                  <a:srgbClr val="30465C"/>
                </a:solidFill>
                <a:latin typeface="Calibri"/>
                <a:cs typeface="Calibri"/>
              </a:rPr>
              <a:t> </a:t>
            </a:r>
            <a:r>
              <a:rPr dirty="0" u="none" sz="3200" spc="-10" b="0">
                <a:solidFill>
                  <a:srgbClr val="30465C"/>
                </a:solidFill>
                <a:latin typeface="Calibri"/>
                <a:cs typeface="Calibri"/>
              </a:rPr>
              <a:t>arena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7604" y="136601"/>
            <a:ext cx="539115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1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TEAMS</a:t>
            </a:r>
            <a:r>
              <a:rPr dirty="0" u="heavy" spc="-4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 spc="-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WE</a:t>
            </a:r>
            <a:r>
              <a:rPr dirty="0" u="heavy" spc="-25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 </a:t>
            </a:r>
            <a:r>
              <a:rPr dirty="0" u="heavy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</a:rPr>
              <a:t>NEED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210" y="2017014"/>
            <a:ext cx="241173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538235"/>
                </a:solidFill>
                <a:latin typeface="Calibri"/>
                <a:cs typeface="Calibri"/>
              </a:rPr>
              <a:t>Content</a:t>
            </a:r>
            <a:r>
              <a:rPr dirty="0" sz="2400" spc="-7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538235"/>
                </a:solidFill>
                <a:latin typeface="Calibri"/>
                <a:cs typeface="Calibri"/>
              </a:rPr>
              <a:t>writers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538235"/>
                </a:solidFill>
                <a:latin typeface="Calibri"/>
                <a:cs typeface="Calibri"/>
              </a:rPr>
              <a:t>PR</a:t>
            </a:r>
            <a:r>
              <a:rPr dirty="0" sz="2400" spc="-5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38235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5">
                <a:solidFill>
                  <a:srgbClr val="538235"/>
                </a:solidFill>
                <a:latin typeface="Calibri"/>
                <a:cs typeface="Calibri"/>
              </a:rPr>
              <a:t>Social</a:t>
            </a:r>
            <a:r>
              <a:rPr dirty="0" sz="2400" spc="-35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38235"/>
                </a:solidFill>
                <a:latin typeface="Calibri"/>
                <a:cs typeface="Calibri"/>
              </a:rPr>
              <a:t>media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15">
                <a:solidFill>
                  <a:srgbClr val="538235"/>
                </a:solidFill>
                <a:latin typeface="Calibri"/>
                <a:cs typeface="Calibri"/>
              </a:rPr>
              <a:t>Coordinator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55">
                <a:solidFill>
                  <a:srgbClr val="538235"/>
                </a:solidFill>
                <a:latin typeface="Calibri"/>
                <a:cs typeface="Calibri"/>
              </a:rPr>
              <a:t>Tech</a:t>
            </a:r>
            <a:r>
              <a:rPr dirty="0" sz="2400" spc="-4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dirty="0" sz="2400" spc="-55">
                <a:solidFill>
                  <a:srgbClr val="538235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5402" y="2106929"/>
            <a:ext cx="438150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15">
                <a:solidFill>
                  <a:srgbClr val="BE9000"/>
                </a:solidFill>
                <a:latin typeface="Calibri"/>
                <a:cs typeface="Calibri"/>
              </a:rPr>
              <a:t>Registration</a:t>
            </a:r>
            <a:r>
              <a:rPr dirty="0" sz="2400" spc="-65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management</a:t>
            </a:r>
            <a:r>
              <a:rPr dirty="0" sz="2400" spc="-35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Judges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10">
                <a:solidFill>
                  <a:srgbClr val="BE9000"/>
                </a:solidFill>
                <a:latin typeface="Calibri"/>
                <a:cs typeface="Calibri"/>
              </a:rPr>
              <a:t>Account</a:t>
            </a:r>
            <a:r>
              <a:rPr dirty="0" sz="2400" spc="-4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management</a:t>
            </a:r>
            <a:r>
              <a:rPr dirty="0" sz="2400" spc="-45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>
                <a:solidFill>
                  <a:srgbClr val="BE9000"/>
                </a:solidFill>
                <a:latin typeface="Calibri"/>
                <a:cs typeface="Calibri"/>
              </a:rPr>
              <a:t>Gaming</a:t>
            </a:r>
            <a:r>
              <a:rPr dirty="0" sz="2400" spc="-4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management</a:t>
            </a:r>
            <a:r>
              <a:rPr dirty="0" sz="2400" spc="-55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Anchoring</a:t>
            </a:r>
            <a:r>
              <a:rPr dirty="0" sz="2400" spc="-55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E9000"/>
                </a:solidFill>
                <a:latin typeface="Calibri"/>
                <a:cs typeface="Calibri"/>
              </a:rPr>
              <a:t>team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1533" y="2126741"/>
            <a:ext cx="283210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30">
                <a:solidFill>
                  <a:srgbClr val="F4B083"/>
                </a:solidFill>
                <a:latin typeface="Calibri"/>
                <a:cs typeface="Calibri"/>
              </a:rPr>
              <a:t>Web </a:t>
            </a:r>
            <a:r>
              <a:rPr dirty="0" sz="2400" spc="-10">
                <a:solidFill>
                  <a:srgbClr val="F4B083"/>
                </a:solidFill>
                <a:latin typeface="Calibri"/>
                <a:cs typeface="Calibri"/>
              </a:rPr>
              <a:t>developers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F4B083"/>
                </a:solidFill>
                <a:latin typeface="Calibri"/>
                <a:cs typeface="Calibri"/>
              </a:rPr>
              <a:t>Graphics</a:t>
            </a:r>
            <a:r>
              <a:rPr dirty="0" sz="2400" spc="-55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4B083"/>
                </a:solidFill>
                <a:latin typeface="Calibri"/>
                <a:cs typeface="Calibri"/>
              </a:rPr>
              <a:t>Designers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15">
                <a:solidFill>
                  <a:srgbClr val="F4B083"/>
                </a:solidFill>
                <a:latin typeface="Calibri"/>
                <a:cs typeface="Calibri"/>
              </a:rPr>
              <a:t>Broadcasters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 sz="2400" spc="-10">
                <a:solidFill>
                  <a:srgbClr val="87DAD2"/>
                </a:solidFill>
                <a:latin typeface="Calibri"/>
                <a:cs typeface="Calibri"/>
              </a:rPr>
              <a:t>Advertisers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89555" marR="5080" indent="-277749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PROMOTION </a:t>
            </a:r>
            <a:r>
              <a:rPr dirty="0" spc="-5"/>
              <a:t>ON </a:t>
            </a:r>
            <a:r>
              <a:rPr dirty="0"/>
              <a:t>SOCIAL </a:t>
            </a:r>
            <a:r>
              <a:rPr dirty="0" u="none" spc="-1350"/>
              <a:t> </a:t>
            </a:r>
            <a:r>
              <a:rPr dirty="0" spc="-5"/>
              <a:t>MEDIA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6395" y="2241804"/>
            <a:ext cx="2081783" cy="32506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192" y="2260092"/>
            <a:ext cx="2080259" cy="3215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31664" y="2260092"/>
            <a:ext cx="2109216" cy="3240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36180" y="2260092"/>
            <a:ext cx="2119883" cy="325069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461260" y="2260092"/>
            <a:ext cx="2101850" cy="3232785"/>
            <a:chOff x="2461260" y="2260092"/>
            <a:chExt cx="2101850" cy="323278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62784" y="2260092"/>
              <a:ext cx="2100072" cy="32324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61260" y="2523744"/>
              <a:ext cx="2100072" cy="212902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22592" y="966216"/>
            <a:ext cx="1025651" cy="10256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9" y="68579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018532" y="2538983"/>
            <a:ext cx="2011045" cy="2689225"/>
            <a:chOff x="5018532" y="2538983"/>
            <a:chExt cx="2011045" cy="2689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8532" y="2538983"/>
              <a:ext cx="1959102" cy="26890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3061715"/>
              <a:ext cx="2000250" cy="14439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936" y="2647187"/>
              <a:ext cx="1601723" cy="23317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02936" y="2647187"/>
              <a:ext cx="1602105" cy="2331720"/>
            </a:xfrm>
            <a:custGeom>
              <a:avLst/>
              <a:gdLst/>
              <a:ahLst/>
              <a:cxnLst/>
              <a:rect l="l" t="t" r="r" b="b"/>
              <a:pathLst>
                <a:path w="1602104" h="2331720">
                  <a:moveTo>
                    <a:pt x="799211" y="366395"/>
                  </a:moveTo>
                  <a:lnTo>
                    <a:pt x="852610" y="365109"/>
                  </a:lnTo>
                  <a:lnTo>
                    <a:pt x="905323" y="361289"/>
                  </a:lnTo>
                  <a:lnTo>
                    <a:pt x="957284" y="354988"/>
                  </a:lnTo>
                  <a:lnTo>
                    <a:pt x="1008426" y="346262"/>
                  </a:lnTo>
                  <a:lnTo>
                    <a:pt x="1058685" y="335165"/>
                  </a:lnTo>
                  <a:lnTo>
                    <a:pt x="1107995" y="321752"/>
                  </a:lnTo>
                  <a:lnTo>
                    <a:pt x="1156289" y="306077"/>
                  </a:lnTo>
                  <a:lnTo>
                    <a:pt x="1203502" y="288195"/>
                  </a:lnTo>
                  <a:lnTo>
                    <a:pt x="1249568" y="268160"/>
                  </a:lnTo>
                  <a:lnTo>
                    <a:pt x="1294423" y="246028"/>
                  </a:lnTo>
                  <a:lnTo>
                    <a:pt x="1337999" y="221852"/>
                  </a:lnTo>
                  <a:lnTo>
                    <a:pt x="1380231" y="195688"/>
                  </a:lnTo>
                  <a:lnTo>
                    <a:pt x="1421053" y="167589"/>
                  </a:lnTo>
                  <a:lnTo>
                    <a:pt x="1460401" y="137612"/>
                  </a:lnTo>
                  <a:lnTo>
                    <a:pt x="1498207" y="105809"/>
                  </a:lnTo>
                  <a:lnTo>
                    <a:pt x="1534407" y="72237"/>
                  </a:lnTo>
                  <a:lnTo>
                    <a:pt x="1568934" y="36949"/>
                  </a:lnTo>
                  <a:lnTo>
                    <a:pt x="1601723" y="0"/>
                  </a:lnTo>
                  <a:lnTo>
                    <a:pt x="1601723" y="887743"/>
                  </a:lnTo>
                  <a:lnTo>
                    <a:pt x="1601723" y="1343612"/>
                  </a:lnTo>
                  <a:lnTo>
                    <a:pt x="1601723" y="1511563"/>
                  </a:lnTo>
                  <a:lnTo>
                    <a:pt x="1601723" y="1535557"/>
                  </a:lnTo>
                  <a:lnTo>
                    <a:pt x="1600259" y="1584066"/>
                  </a:lnTo>
                  <a:lnTo>
                    <a:pt x="1595921" y="1631806"/>
                  </a:lnTo>
                  <a:lnTo>
                    <a:pt x="1588794" y="1678692"/>
                  </a:lnTo>
                  <a:lnTo>
                    <a:pt x="1578962" y="1724642"/>
                  </a:lnTo>
                  <a:lnTo>
                    <a:pt x="1566509" y="1769573"/>
                  </a:lnTo>
                  <a:lnTo>
                    <a:pt x="1551518" y="1813401"/>
                  </a:lnTo>
                  <a:lnTo>
                    <a:pt x="1534074" y="1856043"/>
                  </a:lnTo>
                  <a:lnTo>
                    <a:pt x="1514260" y="1897416"/>
                  </a:lnTo>
                  <a:lnTo>
                    <a:pt x="1492160" y="1937436"/>
                  </a:lnTo>
                  <a:lnTo>
                    <a:pt x="1467859" y="1976021"/>
                  </a:lnTo>
                  <a:lnTo>
                    <a:pt x="1441440" y="2013088"/>
                  </a:lnTo>
                  <a:lnTo>
                    <a:pt x="1412987" y="2048552"/>
                  </a:lnTo>
                  <a:lnTo>
                    <a:pt x="1382585" y="2082332"/>
                  </a:lnTo>
                  <a:lnTo>
                    <a:pt x="1350316" y="2114343"/>
                  </a:lnTo>
                  <a:lnTo>
                    <a:pt x="1316265" y="2144502"/>
                  </a:lnTo>
                  <a:lnTo>
                    <a:pt x="1280517" y="2172727"/>
                  </a:lnTo>
                  <a:lnTo>
                    <a:pt x="1243154" y="2198934"/>
                  </a:lnTo>
                  <a:lnTo>
                    <a:pt x="1204261" y="2223040"/>
                  </a:lnTo>
                  <a:lnTo>
                    <a:pt x="1163921" y="2244962"/>
                  </a:lnTo>
                  <a:lnTo>
                    <a:pt x="1122219" y="2264617"/>
                  </a:lnTo>
                  <a:lnTo>
                    <a:pt x="1079239" y="2281920"/>
                  </a:lnTo>
                  <a:lnTo>
                    <a:pt x="1035064" y="2296790"/>
                  </a:lnTo>
                  <a:lnTo>
                    <a:pt x="989779" y="2309143"/>
                  </a:lnTo>
                  <a:lnTo>
                    <a:pt x="943467" y="2318895"/>
                  </a:lnTo>
                  <a:lnTo>
                    <a:pt x="896212" y="2325964"/>
                  </a:lnTo>
                  <a:lnTo>
                    <a:pt x="848099" y="2330267"/>
                  </a:lnTo>
                  <a:lnTo>
                    <a:pt x="799211" y="2331720"/>
                  </a:lnTo>
                  <a:lnTo>
                    <a:pt x="750676" y="2330267"/>
                  </a:lnTo>
                  <a:lnTo>
                    <a:pt x="702889" y="2325964"/>
                  </a:lnTo>
                  <a:lnTo>
                    <a:pt x="655937" y="2318895"/>
                  </a:lnTo>
                  <a:lnTo>
                    <a:pt x="609903" y="2309143"/>
                  </a:lnTo>
                  <a:lnTo>
                    <a:pt x="564872" y="2296790"/>
                  </a:lnTo>
                  <a:lnTo>
                    <a:pt x="520930" y="2281920"/>
                  </a:lnTo>
                  <a:lnTo>
                    <a:pt x="478162" y="2264617"/>
                  </a:lnTo>
                  <a:lnTo>
                    <a:pt x="436651" y="2244962"/>
                  </a:lnTo>
                  <a:lnTo>
                    <a:pt x="396484" y="2223040"/>
                  </a:lnTo>
                  <a:lnTo>
                    <a:pt x="357745" y="2198934"/>
                  </a:lnTo>
                  <a:lnTo>
                    <a:pt x="320519" y="2172727"/>
                  </a:lnTo>
                  <a:lnTo>
                    <a:pt x="284892" y="2144502"/>
                  </a:lnTo>
                  <a:lnTo>
                    <a:pt x="250947" y="2114343"/>
                  </a:lnTo>
                  <a:lnTo>
                    <a:pt x="218770" y="2082332"/>
                  </a:lnTo>
                  <a:lnTo>
                    <a:pt x="188446" y="2048552"/>
                  </a:lnTo>
                  <a:lnTo>
                    <a:pt x="160060" y="2013088"/>
                  </a:lnTo>
                  <a:lnTo>
                    <a:pt x="133696" y="1976021"/>
                  </a:lnTo>
                  <a:lnTo>
                    <a:pt x="109441" y="1937436"/>
                  </a:lnTo>
                  <a:lnTo>
                    <a:pt x="87377" y="1897416"/>
                  </a:lnTo>
                  <a:lnTo>
                    <a:pt x="67592" y="1856043"/>
                  </a:lnTo>
                  <a:lnTo>
                    <a:pt x="50169" y="1813401"/>
                  </a:lnTo>
                  <a:lnTo>
                    <a:pt x="35193" y="1769573"/>
                  </a:lnTo>
                  <a:lnTo>
                    <a:pt x="22750" y="1724642"/>
                  </a:lnTo>
                  <a:lnTo>
                    <a:pt x="12924" y="1678692"/>
                  </a:lnTo>
                  <a:lnTo>
                    <a:pt x="5800" y="1631806"/>
                  </a:lnTo>
                  <a:lnTo>
                    <a:pt x="1464" y="1584066"/>
                  </a:lnTo>
                  <a:lnTo>
                    <a:pt x="0" y="1535557"/>
                  </a:lnTo>
                  <a:lnTo>
                    <a:pt x="0" y="647813"/>
                  </a:lnTo>
                  <a:lnTo>
                    <a:pt x="0" y="191944"/>
                  </a:lnTo>
                  <a:lnTo>
                    <a:pt x="0" y="23993"/>
                  </a:lnTo>
                  <a:lnTo>
                    <a:pt x="0" y="0"/>
                  </a:lnTo>
                  <a:lnTo>
                    <a:pt x="32788" y="36949"/>
                  </a:lnTo>
                  <a:lnTo>
                    <a:pt x="67311" y="72237"/>
                  </a:lnTo>
                  <a:lnTo>
                    <a:pt x="103500" y="105809"/>
                  </a:lnTo>
                  <a:lnTo>
                    <a:pt x="141286" y="137612"/>
                  </a:lnTo>
                  <a:lnTo>
                    <a:pt x="180599" y="167589"/>
                  </a:lnTo>
                  <a:lnTo>
                    <a:pt x="221370" y="195688"/>
                  </a:lnTo>
                  <a:lnTo>
                    <a:pt x="263530" y="221852"/>
                  </a:lnTo>
                  <a:lnTo>
                    <a:pt x="307011" y="246028"/>
                  </a:lnTo>
                  <a:lnTo>
                    <a:pt x="351742" y="268160"/>
                  </a:lnTo>
                  <a:lnTo>
                    <a:pt x="397655" y="288195"/>
                  </a:lnTo>
                  <a:lnTo>
                    <a:pt x="444681" y="306077"/>
                  </a:lnTo>
                  <a:lnTo>
                    <a:pt x="492750" y="321752"/>
                  </a:lnTo>
                  <a:lnTo>
                    <a:pt x="541794" y="335165"/>
                  </a:lnTo>
                  <a:lnTo>
                    <a:pt x="591743" y="346262"/>
                  </a:lnTo>
                  <a:lnTo>
                    <a:pt x="642528" y="354988"/>
                  </a:lnTo>
                  <a:lnTo>
                    <a:pt x="694081" y="361289"/>
                  </a:lnTo>
                  <a:lnTo>
                    <a:pt x="746331" y="365109"/>
                  </a:lnTo>
                  <a:lnTo>
                    <a:pt x="799211" y="36639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5334761" y="3213049"/>
            <a:ext cx="1348740" cy="9118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5651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Surbhi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Sharma 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(Team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Leader)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28859" y="2506979"/>
            <a:ext cx="1951989" cy="2680335"/>
            <a:chOff x="9928859" y="2506979"/>
            <a:chExt cx="1951989" cy="26803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8859" y="2506979"/>
              <a:ext cx="1951481" cy="267995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6999" y="3025101"/>
              <a:ext cx="1299082" cy="11863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08691" y="2610611"/>
              <a:ext cx="1603248" cy="233172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608691" y="3175762"/>
            <a:ext cx="671830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25" b="1">
                <a:latin typeface="Calibri"/>
                <a:cs typeface="Calibri"/>
              </a:rPr>
              <a:t>n</a:t>
            </a:r>
            <a:r>
              <a:rPr dirty="0" sz="2000" b="1">
                <a:latin typeface="Calibri"/>
                <a:cs typeface="Calibri"/>
              </a:rPr>
              <a:t>tim  </a:t>
            </a:r>
            <a:r>
              <a:rPr dirty="0" sz="2000" spc="-5" b="1">
                <a:latin typeface="Calibri"/>
                <a:cs typeface="Calibri"/>
              </a:rPr>
              <a:t>Jain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76743" y="2543555"/>
            <a:ext cx="1950085" cy="2680335"/>
            <a:chOff x="7476743" y="2543555"/>
            <a:chExt cx="1950085" cy="268033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76743" y="2543555"/>
              <a:ext cx="1949957" cy="267995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3067" y="3061677"/>
              <a:ext cx="1267218" cy="11863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6575" y="2647187"/>
              <a:ext cx="1601724" cy="23317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103489" y="3213049"/>
            <a:ext cx="64008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Ni</a:t>
            </a:r>
            <a:r>
              <a:rPr dirty="0" sz="2000" spc="-10" b="1">
                <a:latin typeface="Calibri"/>
                <a:cs typeface="Calibri"/>
              </a:rPr>
              <a:t>k</a:t>
            </a:r>
            <a:r>
              <a:rPr dirty="0" sz="2000" b="1">
                <a:latin typeface="Calibri"/>
                <a:cs typeface="Calibri"/>
              </a:rPr>
              <a:t>hil</a:t>
            </a:r>
            <a:endParaRPr sz="20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Arya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1647" y="2543555"/>
            <a:ext cx="1950085" cy="2680335"/>
            <a:chOff x="231647" y="2543555"/>
            <a:chExt cx="1950085" cy="268033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647" y="2543555"/>
              <a:ext cx="1949958" cy="267995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9975" y="3061677"/>
              <a:ext cx="1233576" cy="118634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1479" y="2647187"/>
              <a:ext cx="1601724" cy="233172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89812" y="3213049"/>
            <a:ext cx="60261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libri"/>
                <a:cs typeface="Calibri"/>
              </a:rPr>
              <a:t>Udit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Calibri"/>
                <a:cs typeface="Calibri"/>
              </a:rPr>
              <a:t>Singh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570988" y="2551176"/>
            <a:ext cx="1950085" cy="2678430"/>
            <a:chOff x="2570988" y="2551176"/>
            <a:chExt cx="1950085" cy="2678430"/>
          </a:xfrm>
        </p:grpSpPr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70988" y="2551176"/>
              <a:ext cx="1949958" cy="26784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38628" y="3038817"/>
              <a:ext cx="1597787" cy="11863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50820" y="2654808"/>
              <a:ext cx="1601724" cy="2330196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058160" y="3188919"/>
            <a:ext cx="97028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Sourabh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 b="1">
                <a:latin typeface="Calibri"/>
                <a:cs typeface="Calibri"/>
              </a:rPr>
              <a:t>Chou</a:t>
            </a:r>
            <a:r>
              <a:rPr dirty="0" sz="2000" spc="5" b="1">
                <a:latin typeface="Calibri"/>
                <a:cs typeface="Calibri"/>
              </a:rPr>
              <a:t>h</a:t>
            </a:r>
            <a:r>
              <a:rPr dirty="0" sz="2000" b="1">
                <a:latin typeface="Calibri"/>
                <a:cs typeface="Calibri"/>
              </a:rPr>
              <a:t>an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63823" y="5516879"/>
            <a:ext cx="5667756" cy="1341117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732146" y="6525869"/>
            <a:ext cx="24980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Think,</a:t>
            </a:r>
            <a:r>
              <a:rPr dirty="0" sz="20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Feel,</a:t>
            </a:r>
            <a:r>
              <a:rPr dirty="0" sz="20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Collaborate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11497" y="161289"/>
            <a:ext cx="4030345" cy="414020"/>
            <a:chOff x="4111497" y="161289"/>
            <a:chExt cx="4030345" cy="414020"/>
          </a:xfrm>
        </p:grpSpPr>
        <p:sp>
          <p:nvSpPr>
            <p:cNvPr id="32" name="object 32"/>
            <p:cNvSpPr/>
            <p:nvPr/>
          </p:nvSpPr>
          <p:spPr>
            <a:xfrm>
              <a:off x="4117847" y="167639"/>
              <a:ext cx="4017645" cy="401320"/>
            </a:xfrm>
            <a:custGeom>
              <a:avLst/>
              <a:gdLst/>
              <a:ahLst/>
              <a:cxnLst/>
              <a:rect l="l" t="t" r="r" b="b"/>
              <a:pathLst>
                <a:path w="4017645" h="401320">
                  <a:moveTo>
                    <a:pt x="3816857" y="0"/>
                  </a:moveTo>
                  <a:lnTo>
                    <a:pt x="200405" y="0"/>
                  </a:lnTo>
                  <a:lnTo>
                    <a:pt x="154434" y="5296"/>
                  </a:lnTo>
                  <a:lnTo>
                    <a:pt x="112245" y="20380"/>
                  </a:lnTo>
                  <a:lnTo>
                    <a:pt x="75035" y="44047"/>
                  </a:lnTo>
                  <a:lnTo>
                    <a:pt x="44007" y="75089"/>
                  </a:lnTo>
                  <a:lnTo>
                    <a:pt x="20358" y="112300"/>
                  </a:lnTo>
                  <a:lnTo>
                    <a:pt x="5289" y="154474"/>
                  </a:lnTo>
                  <a:lnTo>
                    <a:pt x="0" y="200405"/>
                  </a:lnTo>
                  <a:lnTo>
                    <a:pt x="5303" y="246377"/>
                  </a:lnTo>
                  <a:lnTo>
                    <a:pt x="20358" y="288511"/>
                  </a:lnTo>
                  <a:lnTo>
                    <a:pt x="44007" y="325722"/>
                  </a:lnTo>
                  <a:lnTo>
                    <a:pt x="75035" y="356764"/>
                  </a:lnTo>
                  <a:lnTo>
                    <a:pt x="112245" y="380431"/>
                  </a:lnTo>
                  <a:lnTo>
                    <a:pt x="154434" y="395515"/>
                  </a:lnTo>
                  <a:lnTo>
                    <a:pt x="200405" y="400811"/>
                  </a:lnTo>
                  <a:lnTo>
                    <a:pt x="3816857" y="400811"/>
                  </a:lnTo>
                  <a:lnTo>
                    <a:pt x="3862847" y="395515"/>
                  </a:lnTo>
                  <a:lnTo>
                    <a:pt x="3905053" y="380431"/>
                  </a:lnTo>
                  <a:lnTo>
                    <a:pt x="3942268" y="356764"/>
                  </a:lnTo>
                  <a:lnTo>
                    <a:pt x="3973256" y="325776"/>
                  </a:lnTo>
                  <a:lnTo>
                    <a:pt x="3996905" y="288566"/>
                  </a:lnTo>
                  <a:lnTo>
                    <a:pt x="4011979" y="246337"/>
                  </a:lnTo>
                  <a:lnTo>
                    <a:pt x="4017263" y="200405"/>
                  </a:lnTo>
                  <a:lnTo>
                    <a:pt x="4011974" y="154474"/>
                  </a:lnTo>
                  <a:lnTo>
                    <a:pt x="3996905" y="112300"/>
                  </a:lnTo>
                  <a:lnTo>
                    <a:pt x="3973256" y="75089"/>
                  </a:lnTo>
                  <a:lnTo>
                    <a:pt x="3942228" y="44047"/>
                  </a:lnTo>
                  <a:lnTo>
                    <a:pt x="3905018" y="20380"/>
                  </a:lnTo>
                  <a:lnTo>
                    <a:pt x="3862829" y="5296"/>
                  </a:lnTo>
                  <a:lnTo>
                    <a:pt x="3816857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117847" y="167639"/>
              <a:ext cx="4017645" cy="401320"/>
            </a:xfrm>
            <a:custGeom>
              <a:avLst/>
              <a:gdLst/>
              <a:ahLst/>
              <a:cxnLst/>
              <a:rect l="l" t="t" r="r" b="b"/>
              <a:pathLst>
                <a:path w="4017645" h="401320">
                  <a:moveTo>
                    <a:pt x="0" y="200405"/>
                  </a:moveTo>
                  <a:lnTo>
                    <a:pt x="5289" y="154474"/>
                  </a:lnTo>
                  <a:lnTo>
                    <a:pt x="20358" y="112300"/>
                  </a:lnTo>
                  <a:lnTo>
                    <a:pt x="44007" y="75089"/>
                  </a:lnTo>
                  <a:lnTo>
                    <a:pt x="75035" y="44047"/>
                  </a:lnTo>
                  <a:lnTo>
                    <a:pt x="112245" y="20380"/>
                  </a:lnTo>
                  <a:lnTo>
                    <a:pt x="154434" y="5296"/>
                  </a:lnTo>
                  <a:lnTo>
                    <a:pt x="200405" y="0"/>
                  </a:lnTo>
                  <a:lnTo>
                    <a:pt x="3816857" y="0"/>
                  </a:lnTo>
                  <a:lnTo>
                    <a:pt x="3862829" y="5296"/>
                  </a:lnTo>
                  <a:lnTo>
                    <a:pt x="3905018" y="20380"/>
                  </a:lnTo>
                  <a:lnTo>
                    <a:pt x="3942228" y="44047"/>
                  </a:lnTo>
                  <a:lnTo>
                    <a:pt x="3973256" y="75089"/>
                  </a:lnTo>
                  <a:lnTo>
                    <a:pt x="3996905" y="112300"/>
                  </a:lnTo>
                  <a:lnTo>
                    <a:pt x="4011974" y="154474"/>
                  </a:lnTo>
                  <a:lnTo>
                    <a:pt x="4017263" y="200405"/>
                  </a:lnTo>
                  <a:lnTo>
                    <a:pt x="4011974" y="246377"/>
                  </a:lnTo>
                  <a:lnTo>
                    <a:pt x="3996905" y="288566"/>
                  </a:lnTo>
                  <a:lnTo>
                    <a:pt x="3973256" y="325776"/>
                  </a:lnTo>
                  <a:lnTo>
                    <a:pt x="3942228" y="356804"/>
                  </a:lnTo>
                  <a:lnTo>
                    <a:pt x="3905018" y="380453"/>
                  </a:lnTo>
                  <a:lnTo>
                    <a:pt x="3862829" y="395522"/>
                  </a:lnTo>
                  <a:lnTo>
                    <a:pt x="3816857" y="400811"/>
                  </a:lnTo>
                  <a:lnTo>
                    <a:pt x="200405" y="400811"/>
                  </a:lnTo>
                  <a:lnTo>
                    <a:pt x="154434" y="395515"/>
                  </a:lnTo>
                  <a:lnTo>
                    <a:pt x="112245" y="380431"/>
                  </a:lnTo>
                  <a:lnTo>
                    <a:pt x="75035" y="356764"/>
                  </a:lnTo>
                  <a:lnTo>
                    <a:pt x="44007" y="325722"/>
                  </a:lnTo>
                  <a:lnTo>
                    <a:pt x="20358" y="288511"/>
                  </a:lnTo>
                  <a:lnTo>
                    <a:pt x="5289" y="24633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5353558" y="116558"/>
            <a:ext cx="1544955" cy="474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950" spc="-459" i="1">
                <a:solidFill>
                  <a:srgbClr val="FFFFFF"/>
                </a:solidFill>
                <a:latin typeface="Cambria"/>
                <a:cs typeface="Cambria"/>
              </a:rPr>
              <a:t>TERAHERTZ</a:t>
            </a:r>
            <a:endParaRPr sz="2950">
              <a:latin typeface="Cambria"/>
              <a:cs typeface="Cambri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1609831" y="111252"/>
            <a:ext cx="492251" cy="4907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902695" y="97535"/>
            <a:ext cx="617220" cy="541020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411480" y="1322832"/>
            <a:ext cx="1641475" cy="1641475"/>
            <a:chOff x="411480" y="1322832"/>
            <a:chExt cx="1641475" cy="1641475"/>
          </a:xfrm>
        </p:grpSpPr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0080" y="1562100"/>
              <a:ext cx="1144524" cy="11719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1480" y="1322832"/>
              <a:ext cx="1641348" cy="164134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47116" y="1470660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89" h="1355089">
                  <a:moveTo>
                    <a:pt x="668172" y="0"/>
                  </a:moveTo>
                  <a:lnTo>
                    <a:pt x="620622" y="1704"/>
                  </a:lnTo>
                  <a:lnTo>
                    <a:pt x="573947" y="6739"/>
                  </a:lnTo>
                  <a:lnTo>
                    <a:pt x="528264" y="14991"/>
                  </a:lnTo>
                  <a:lnTo>
                    <a:pt x="483686" y="26343"/>
                  </a:lnTo>
                  <a:lnTo>
                    <a:pt x="440329" y="40680"/>
                  </a:lnTo>
                  <a:lnTo>
                    <a:pt x="398309" y="57886"/>
                  </a:lnTo>
                  <a:lnTo>
                    <a:pt x="357741" y="77846"/>
                  </a:lnTo>
                  <a:lnTo>
                    <a:pt x="318738" y="100443"/>
                  </a:lnTo>
                  <a:lnTo>
                    <a:pt x="281418" y="125564"/>
                  </a:lnTo>
                  <a:lnTo>
                    <a:pt x="245895" y="153092"/>
                  </a:lnTo>
                  <a:lnTo>
                    <a:pt x="212283" y="182911"/>
                  </a:lnTo>
                  <a:lnTo>
                    <a:pt x="180699" y="214906"/>
                  </a:lnTo>
                  <a:lnTo>
                    <a:pt x="151257" y="248961"/>
                  </a:lnTo>
                  <a:lnTo>
                    <a:pt x="124073" y="284961"/>
                  </a:lnTo>
                  <a:lnTo>
                    <a:pt x="99261" y="322791"/>
                  </a:lnTo>
                  <a:lnTo>
                    <a:pt x="76937" y="362334"/>
                  </a:lnTo>
                  <a:lnTo>
                    <a:pt x="57216" y="403476"/>
                  </a:lnTo>
                  <a:lnTo>
                    <a:pt x="40213" y="446100"/>
                  </a:lnTo>
                  <a:lnTo>
                    <a:pt x="26043" y="490092"/>
                  </a:lnTo>
                  <a:lnTo>
                    <a:pt x="14822" y="535335"/>
                  </a:lnTo>
                  <a:lnTo>
                    <a:pt x="6664" y="581714"/>
                  </a:lnTo>
                  <a:lnTo>
                    <a:pt x="1685" y="629113"/>
                  </a:lnTo>
                  <a:lnTo>
                    <a:pt x="0" y="677417"/>
                  </a:lnTo>
                  <a:lnTo>
                    <a:pt x="1685" y="725722"/>
                  </a:lnTo>
                  <a:lnTo>
                    <a:pt x="6664" y="773121"/>
                  </a:lnTo>
                  <a:lnTo>
                    <a:pt x="14822" y="819500"/>
                  </a:lnTo>
                  <a:lnTo>
                    <a:pt x="26043" y="864743"/>
                  </a:lnTo>
                  <a:lnTo>
                    <a:pt x="40213" y="908735"/>
                  </a:lnTo>
                  <a:lnTo>
                    <a:pt x="57216" y="951359"/>
                  </a:lnTo>
                  <a:lnTo>
                    <a:pt x="76937" y="992501"/>
                  </a:lnTo>
                  <a:lnTo>
                    <a:pt x="99261" y="1032044"/>
                  </a:lnTo>
                  <a:lnTo>
                    <a:pt x="124073" y="1069874"/>
                  </a:lnTo>
                  <a:lnTo>
                    <a:pt x="151257" y="1105874"/>
                  </a:lnTo>
                  <a:lnTo>
                    <a:pt x="180699" y="1139929"/>
                  </a:lnTo>
                  <a:lnTo>
                    <a:pt x="212283" y="1171924"/>
                  </a:lnTo>
                  <a:lnTo>
                    <a:pt x="245895" y="1201743"/>
                  </a:lnTo>
                  <a:lnTo>
                    <a:pt x="281418" y="1229271"/>
                  </a:lnTo>
                  <a:lnTo>
                    <a:pt x="318738" y="1254392"/>
                  </a:lnTo>
                  <a:lnTo>
                    <a:pt x="357741" y="1276989"/>
                  </a:lnTo>
                  <a:lnTo>
                    <a:pt x="398309" y="1296949"/>
                  </a:lnTo>
                  <a:lnTo>
                    <a:pt x="440329" y="1314155"/>
                  </a:lnTo>
                  <a:lnTo>
                    <a:pt x="483686" y="1328492"/>
                  </a:lnTo>
                  <a:lnTo>
                    <a:pt x="528264" y="1339844"/>
                  </a:lnTo>
                  <a:lnTo>
                    <a:pt x="573947" y="1348096"/>
                  </a:lnTo>
                  <a:lnTo>
                    <a:pt x="620622" y="1353131"/>
                  </a:lnTo>
                  <a:lnTo>
                    <a:pt x="668172" y="1354836"/>
                  </a:lnTo>
                  <a:lnTo>
                    <a:pt x="716568" y="1353037"/>
                  </a:lnTo>
                  <a:lnTo>
                    <a:pt x="764498" y="1347689"/>
                  </a:lnTo>
                  <a:lnTo>
                    <a:pt x="811782" y="1338860"/>
                  </a:lnTo>
                  <a:lnTo>
                    <a:pt x="858244" y="1326619"/>
                  </a:lnTo>
                  <a:lnTo>
                    <a:pt x="903703" y="1311036"/>
                  </a:lnTo>
                  <a:lnTo>
                    <a:pt x="909705" y="1308480"/>
                  </a:lnTo>
                  <a:lnTo>
                    <a:pt x="668172" y="1308480"/>
                  </a:lnTo>
                  <a:lnTo>
                    <a:pt x="619423" y="1306578"/>
                  </a:lnTo>
                  <a:lnTo>
                    <a:pt x="571694" y="1300966"/>
                  </a:lnTo>
                  <a:lnTo>
                    <a:pt x="525124" y="1291785"/>
                  </a:lnTo>
                  <a:lnTo>
                    <a:pt x="479854" y="1279177"/>
                  </a:lnTo>
                  <a:lnTo>
                    <a:pt x="436021" y="1263282"/>
                  </a:lnTo>
                  <a:lnTo>
                    <a:pt x="393765" y="1244243"/>
                  </a:lnTo>
                  <a:lnTo>
                    <a:pt x="353226" y="1222200"/>
                  </a:lnTo>
                  <a:lnTo>
                    <a:pt x="314542" y="1197296"/>
                  </a:lnTo>
                  <a:lnTo>
                    <a:pt x="277854" y="1169671"/>
                  </a:lnTo>
                  <a:lnTo>
                    <a:pt x="243300" y="1139467"/>
                  </a:lnTo>
                  <a:lnTo>
                    <a:pt x="211021" y="1106825"/>
                  </a:lnTo>
                  <a:lnTo>
                    <a:pt x="181154" y="1071886"/>
                  </a:lnTo>
                  <a:lnTo>
                    <a:pt x="153839" y="1034792"/>
                  </a:lnTo>
                  <a:lnTo>
                    <a:pt x="129217" y="995684"/>
                  </a:lnTo>
                  <a:lnTo>
                    <a:pt x="107425" y="954704"/>
                  </a:lnTo>
                  <a:lnTo>
                    <a:pt x="88604" y="911993"/>
                  </a:lnTo>
                  <a:lnTo>
                    <a:pt x="72892" y="867692"/>
                  </a:lnTo>
                  <a:lnTo>
                    <a:pt x="60430" y="821942"/>
                  </a:lnTo>
                  <a:lnTo>
                    <a:pt x="51355" y="774886"/>
                  </a:lnTo>
                  <a:lnTo>
                    <a:pt x="45809" y="726664"/>
                  </a:lnTo>
                  <a:lnTo>
                    <a:pt x="43929" y="677417"/>
                  </a:lnTo>
                  <a:lnTo>
                    <a:pt x="45809" y="628171"/>
                  </a:lnTo>
                  <a:lnTo>
                    <a:pt x="51355" y="579949"/>
                  </a:lnTo>
                  <a:lnTo>
                    <a:pt x="60430" y="532893"/>
                  </a:lnTo>
                  <a:lnTo>
                    <a:pt x="72892" y="487143"/>
                  </a:lnTo>
                  <a:lnTo>
                    <a:pt x="88664" y="442707"/>
                  </a:lnTo>
                  <a:lnTo>
                    <a:pt x="107425" y="400131"/>
                  </a:lnTo>
                  <a:lnTo>
                    <a:pt x="129217" y="359151"/>
                  </a:lnTo>
                  <a:lnTo>
                    <a:pt x="153839" y="320043"/>
                  </a:lnTo>
                  <a:lnTo>
                    <a:pt x="181154" y="282949"/>
                  </a:lnTo>
                  <a:lnTo>
                    <a:pt x="211021" y="248010"/>
                  </a:lnTo>
                  <a:lnTo>
                    <a:pt x="243300" y="215368"/>
                  </a:lnTo>
                  <a:lnTo>
                    <a:pt x="277854" y="185164"/>
                  </a:lnTo>
                  <a:lnTo>
                    <a:pt x="314542" y="157539"/>
                  </a:lnTo>
                  <a:lnTo>
                    <a:pt x="353226" y="132635"/>
                  </a:lnTo>
                  <a:lnTo>
                    <a:pt x="393765" y="110592"/>
                  </a:lnTo>
                  <a:lnTo>
                    <a:pt x="436021" y="91553"/>
                  </a:lnTo>
                  <a:lnTo>
                    <a:pt x="479854" y="75658"/>
                  </a:lnTo>
                  <a:lnTo>
                    <a:pt x="525124" y="63050"/>
                  </a:lnTo>
                  <a:lnTo>
                    <a:pt x="571694" y="53869"/>
                  </a:lnTo>
                  <a:lnTo>
                    <a:pt x="619423" y="48257"/>
                  </a:lnTo>
                  <a:lnTo>
                    <a:pt x="668172" y="46354"/>
                  </a:lnTo>
                  <a:lnTo>
                    <a:pt x="909705" y="46354"/>
                  </a:lnTo>
                  <a:lnTo>
                    <a:pt x="903703" y="43799"/>
                  </a:lnTo>
                  <a:lnTo>
                    <a:pt x="858244" y="28216"/>
                  </a:lnTo>
                  <a:lnTo>
                    <a:pt x="811782" y="15975"/>
                  </a:lnTo>
                  <a:lnTo>
                    <a:pt x="764498" y="7146"/>
                  </a:lnTo>
                  <a:lnTo>
                    <a:pt x="716568" y="1798"/>
                  </a:lnTo>
                  <a:lnTo>
                    <a:pt x="668172" y="0"/>
                  </a:lnTo>
                  <a:close/>
                </a:path>
                <a:path w="1355089" h="1355089">
                  <a:moveTo>
                    <a:pt x="1313180" y="747013"/>
                  </a:moveTo>
                  <a:lnTo>
                    <a:pt x="1308608" y="747013"/>
                  </a:lnTo>
                  <a:lnTo>
                    <a:pt x="1300442" y="748285"/>
                  </a:lnTo>
                  <a:lnTo>
                    <a:pt x="1293574" y="751951"/>
                  </a:lnTo>
                  <a:lnTo>
                    <a:pt x="1288444" y="757783"/>
                  </a:lnTo>
                  <a:lnTo>
                    <a:pt x="1285494" y="765555"/>
                  </a:lnTo>
                  <a:lnTo>
                    <a:pt x="1277080" y="813643"/>
                  </a:lnTo>
                  <a:lnTo>
                    <a:pt x="1265098" y="860355"/>
                  </a:lnTo>
                  <a:lnTo>
                    <a:pt x="1249706" y="905553"/>
                  </a:lnTo>
                  <a:lnTo>
                    <a:pt x="1231060" y="949095"/>
                  </a:lnTo>
                  <a:lnTo>
                    <a:pt x="1209320" y="990843"/>
                  </a:lnTo>
                  <a:lnTo>
                    <a:pt x="1184642" y="1030657"/>
                  </a:lnTo>
                  <a:lnTo>
                    <a:pt x="1157183" y="1068396"/>
                  </a:lnTo>
                  <a:lnTo>
                    <a:pt x="1127102" y="1103919"/>
                  </a:lnTo>
                  <a:lnTo>
                    <a:pt x="1094556" y="1137089"/>
                  </a:lnTo>
                  <a:lnTo>
                    <a:pt x="1059702" y="1167764"/>
                  </a:lnTo>
                  <a:lnTo>
                    <a:pt x="1022698" y="1195804"/>
                  </a:lnTo>
                  <a:lnTo>
                    <a:pt x="983701" y="1221069"/>
                  </a:lnTo>
                  <a:lnTo>
                    <a:pt x="942870" y="1243420"/>
                  </a:lnTo>
                  <a:lnTo>
                    <a:pt x="900361" y="1262716"/>
                  </a:lnTo>
                  <a:lnTo>
                    <a:pt x="856333" y="1278818"/>
                  </a:lnTo>
                  <a:lnTo>
                    <a:pt x="810942" y="1291585"/>
                  </a:lnTo>
                  <a:lnTo>
                    <a:pt x="764347" y="1300878"/>
                  </a:lnTo>
                  <a:lnTo>
                    <a:pt x="716704" y="1306557"/>
                  </a:lnTo>
                  <a:lnTo>
                    <a:pt x="668172" y="1308480"/>
                  </a:lnTo>
                  <a:lnTo>
                    <a:pt x="909705" y="1308480"/>
                  </a:lnTo>
                  <a:lnTo>
                    <a:pt x="947982" y="1292181"/>
                  </a:lnTo>
                  <a:lnTo>
                    <a:pt x="990902" y="1270122"/>
                  </a:lnTo>
                  <a:lnTo>
                    <a:pt x="1032285" y="1244929"/>
                  </a:lnTo>
                  <a:lnTo>
                    <a:pt x="1071952" y="1216671"/>
                  </a:lnTo>
                  <a:lnTo>
                    <a:pt x="1109726" y="1185417"/>
                  </a:lnTo>
                  <a:lnTo>
                    <a:pt x="1144543" y="1152254"/>
                  </a:lnTo>
                  <a:lnTo>
                    <a:pt x="1176777" y="1116875"/>
                  </a:lnTo>
                  <a:lnTo>
                    <a:pt x="1206347" y="1079434"/>
                  </a:lnTo>
                  <a:lnTo>
                    <a:pt x="1233167" y="1040085"/>
                  </a:lnTo>
                  <a:lnTo>
                    <a:pt x="1257157" y="998981"/>
                  </a:lnTo>
                  <a:lnTo>
                    <a:pt x="1278231" y="956278"/>
                  </a:lnTo>
                  <a:lnTo>
                    <a:pt x="1296353" y="911993"/>
                  </a:lnTo>
                  <a:lnTo>
                    <a:pt x="1311304" y="866686"/>
                  </a:lnTo>
                  <a:lnTo>
                    <a:pt x="1323136" y="820106"/>
                  </a:lnTo>
                  <a:lnTo>
                    <a:pt x="1331722" y="772540"/>
                  </a:lnTo>
                  <a:lnTo>
                    <a:pt x="1331414" y="763676"/>
                  </a:lnTo>
                  <a:lnTo>
                    <a:pt x="1327642" y="755443"/>
                  </a:lnTo>
                  <a:lnTo>
                    <a:pt x="1321274" y="749377"/>
                  </a:lnTo>
                  <a:lnTo>
                    <a:pt x="1313180" y="747013"/>
                  </a:lnTo>
                  <a:close/>
                </a:path>
                <a:path w="1355089" h="1355089">
                  <a:moveTo>
                    <a:pt x="1313180" y="635635"/>
                  </a:moveTo>
                  <a:lnTo>
                    <a:pt x="1298261" y="638895"/>
                  </a:lnTo>
                  <a:lnTo>
                    <a:pt x="1285748" y="647811"/>
                  </a:lnTo>
                  <a:lnTo>
                    <a:pt x="1277139" y="661084"/>
                  </a:lnTo>
                  <a:lnTo>
                    <a:pt x="1273936" y="677417"/>
                  </a:lnTo>
                  <a:lnTo>
                    <a:pt x="1277139" y="693751"/>
                  </a:lnTo>
                  <a:lnTo>
                    <a:pt x="1285748" y="707024"/>
                  </a:lnTo>
                  <a:lnTo>
                    <a:pt x="1298261" y="715940"/>
                  </a:lnTo>
                  <a:lnTo>
                    <a:pt x="1313180" y="719201"/>
                  </a:lnTo>
                  <a:lnTo>
                    <a:pt x="1329439" y="715940"/>
                  </a:lnTo>
                  <a:lnTo>
                    <a:pt x="1342675" y="707024"/>
                  </a:lnTo>
                  <a:lnTo>
                    <a:pt x="1351577" y="693751"/>
                  </a:lnTo>
                  <a:lnTo>
                    <a:pt x="1354836" y="677417"/>
                  </a:lnTo>
                  <a:lnTo>
                    <a:pt x="1351577" y="661084"/>
                  </a:lnTo>
                  <a:lnTo>
                    <a:pt x="1342675" y="647811"/>
                  </a:lnTo>
                  <a:lnTo>
                    <a:pt x="1329439" y="638895"/>
                  </a:lnTo>
                  <a:lnTo>
                    <a:pt x="1313180" y="635635"/>
                  </a:lnTo>
                  <a:close/>
                </a:path>
                <a:path w="1355089" h="1355089">
                  <a:moveTo>
                    <a:pt x="909705" y="46354"/>
                  </a:moveTo>
                  <a:lnTo>
                    <a:pt x="668172" y="46354"/>
                  </a:lnTo>
                  <a:lnTo>
                    <a:pt x="716704" y="48278"/>
                  </a:lnTo>
                  <a:lnTo>
                    <a:pt x="764347" y="53957"/>
                  </a:lnTo>
                  <a:lnTo>
                    <a:pt x="810942" y="63250"/>
                  </a:lnTo>
                  <a:lnTo>
                    <a:pt x="856333" y="76017"/>
                  </a:lnTo>
                  <a:lnTo>
                    <a:pt x="900361" y="92119"/>
                  </a:lnTo>
                  <a:lnTo>
                    <a:pt x="942870" y="111415"/>
                  </a:lnTo>
                  <a:lnTo>
                    <a:pt x="983701" y="133766"/>
                  </a:lnTo>
                  <a:lnTo>
                    <a:pt x="1022698" y="159031"/>
                  </a:lnTo>
                  <a:lnTo>
                    <a:pt x="1059702" y="187071"/>
                  </a:lnTo>
                  <a:lnTo>
                    <a:pt x="1094556" y="217746"/>
                  </a:lnTo>
                  <a:lnTo>
                    <a:pt x="1127102" y="250916"/>
                  </a:lnTo>
                  <a:lnTo>
                    <a:pt x="1157183" y="286439"/>
                  </a:lnTo>
                  <a:lnTo>
                    <a:pt x="1184642" y="324178"/>
                  </a:lnTo>
                  <a:lnTo>
                    <a:pt x="1209320" y="363992"/>
                  </a:lnTo>
                  <a:lnTo>
                    <a:pt x="1231060" y="405740"/>
                  </a:lnTo>
                  <a:lnTo>
                    <a:pt x="1249706" y="449282"/>
                  </a:lnTo>
                  <a:lnTo>
                    <a:pt x="1265098" y="494480"/>
                  </a:lnTo>
                  <a:lnTo>
                    <a:pt x="1277080" y="541192"/>
                  </a:lnTo>
                  <a:lnTo>
                    <a:pt x="1285494" y="589279"/>
                  </a:lnTo>
                  <a:lnTo>
                    <a:pt x="1288444" y="597409"/>
                  </a:lnTo>
                  <a:lnTo>
                    <a:pt x="1293574" y="604027"/>
                  </a:lnTo>
                  <a:lnTo>
                    <a:pt x="1300442" y="608478"/>
                  </a:lnTo>
                  <a:lnTo>
                    <a:pt x="1308608" y="610107"/>
                  </a:lnTo>
                  <a:lnTo>
                    <a:pt x="1310894" y="610107"/>
                  </a:lnTo>
                  <a:lnTo>
                    <a:pt x="1313180" y="607822"/>
                  </a:lnTo>
                  <a:lnTo>
                    <a:pt x="1321274" y="605797"/>
                  </a:lnTo>
                  <a:lnTo>
                    <a:pt x="1327642" y="600297"/>
                  </a:lnTo>
                  <a:lnTo>
                    <a:pt x="1331414" y="592177"/>
                  </a:lnTo>
                  <a:lnTo>
                    <a:pt x="1331504" y="589279"/>
                  </a:lnTo>
                  <a:lnTo>
                    <a:pt x="1331617" y="581714"/>
                  </a:lnTo>
                  <a:lnTo>
                    <a:pt x="1323136" y="534729"/>
                  </a:lnTo>
                  <a:lnTo>
                    <a:pt x="1311304" y="488149"/>
                  </a:lnTo>
                  <a:lnTo>
                    <a:pt x="1296308" y="442707"/>
                  </a:lnTo>
                  <a:lnTo>
                    <a:pt x="1278231" y="398557"/>
                  </a:lnTo>
                  <a:lnTo>
                    <a:pt x="1257157" y="355854"/>
                  </a:lnTo>
                  <a:lnTo>
                    <a:pt x="1233167" y="314750"/>
                  </a:lnTo>
                  <a:lnTo>
                    <a:pt x="1206347" y="275401"/>
                  </a:lnTo>
                  <a:lnTo>
                    <a:pt x="1176777" y="237960"/>
                  </a:lnTo>
                  <a:lnTo>
                    <a:pt x="1144543" y="202581"/>
                  </a:lnTo>
                  <a:lnTo>
                    <a:pt x="1109726" y="169417"/>
                  </a:lnTo>
                  <a:lnTo>
                    <a:pt x="1071952" y="138164"/>
                  </a:lnTo>
                  <a:lnTo>
                    <a:pt x="1032285" y="109906"/>
                  </a:lnTo>
                  <a:lnTo>
                    <a:pt x="990902" y="84713"/>
                  </a:lnTo>
                  <a:lnTo>
                    <a:pt x="947982" y="62654"/>
                  </a:lnTo>
                  <a:lnTo>
                    <a:pt x="909705" y="46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816290" y="2101532"/>
              <a:ext cx="90424" cy="9309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47116" y="1470660"/>
              <a:ext cx="1332230" cy="1355090"/>
            </a:xfrm>
            <a:custGeom>
              <a:avLst/>
              <a:gdLst/>
              <a:ahLst/>
              <a:cxnLst/>
              <a:rect l="l" t="t" r="r" b="b"/>
              <a:pathLst>
                <a:path w="1332230" h="1355089">
                  <a:moveTo>
                    <a:pt x="668172" y="0"/>
                  </a:moveTo>
                  <a:lnTo>
                    <a:pt x="716568" y="1798"/>
                  </a:lnTo>
                  <a:lnTo>
                    <a:pt x="764498" y="7146"/>
                  </a:lnTo>
                  <a:lnTo>
                    <a:pt x="811782" y="15975"/>
                  </a:lnTo>
                  <a:lnTo>
                    <a:pt x="858244" y="28216"/>
                  </a:lnTo>
                  <a:lnTo>
                    <a:pt x="903703" y="43799"/>
                  </a:lnTo>
                  <a:lnTo>
                    <a:pt x="947982" y="62654"/>
                  </a:lnTo>
                  <a:lnTo>
                    <a:pt x="990902" y="84713"/>
                  </a:lnTo>
                  <a:lnTo>
                    <a:pt x="1032285" y="109906"/>
                  </a:lnTo>
                  <a:lnTo>
                    <a:pt x="1071952" y="138164"/>
                  </a:lnTo>
                  <a:lnTo>
                    <a:pt x="1109726" y="169417"/>
                  </a:lnTo>
                  <a:lnTo>
                    <a:pt x="1144543" y="202581"/>
                  </a:lnTo>
                  <a:lnTo>
                    <a:pt x="1176777" y="237960"/>
                  </a:lnTo>
                  <a:lnTo>
                    <a:pt x="1206347" y="275401"/>
                  </a:lnTo>
                  <a:lnTo>
                    <a:pt x="1233167" y="314750"/>
                  </a:lnTo>
                  <a:lnTo>
                    <a:pt x="1257157" y="355854"/>
                  </a:lnTo>
                  <a:lnTo>
                    <a:pt x="1278231" y="398557"/>
                  </a:lnTo>
                  <a:lnTo>
                    <a:pt x="1296308" y="442707"/>
                  </a:lnTo>
                  <a:lnTo>
                    <a:pt x="1311304" y="488149"/>
                  </a:lnTo>
                  <a:lnTo>
                    <a:pt x="1323136" y="534729"/>
                  </a:lnTo>
                  <a:lnTo>
                    <a:pt x="1331722" y="582294"/>
                  </a:lnTo>
                  <a:lnTo>
                    <a:pt x="1331414" y="592177"/>
                  </a:lnTo>
                  <a:lnTo>
                    <a:pt x="1327642" y="600297"/>
                  </a:lnTo>
                  <a:lnTo>
                    <a:pt x="1321274" y="605797"/>
                  </a:lnTo>
                  <a:lnTo>
                    <a:pt x="1313180" y="607822"/>
                  </a:lnTo>
                  <a:lnTo>
                    <a:pt x="1310894" y="610107"/>
                  </a:lnTo>
                  <a:lnTo>
                    <a:pt x="1308608" y="610107"/>
                  </a:lnTo>
                  <a:lnTo>
                    <a:pt x="1300442" y="608478"/>
                  </a:lnTo>
                  <a:lnTo>
                    <a:pt x="1293574" y="604027"/>
                  </a:lnTo>
                  <a:lnTo>
                    <a:pt x="1288444" y="597409"/>
                  </a:lnTo>
                  <a:lnTo>
                    <a:pt x="1285494" y="589279"/>
                  </a:lnTo>
                  <a:lnTo>
                    <a:pt x="1277080" y="541192"/>
                  </a:lnTo>
                  <a:lnTo>
                    <a:pt x="1265098" y="494480"/>
                  </a:lnTo>
                  <a:lnTo>
                    <a:pt x="1249706" y="449282"/>
                  </a:lnTo>
                  <a:lnTo>
                    <a:pt x="1231060" y="405740"/>
                  </a:lnTo>
                  <a:lnTo>
                    <a:pt x="1209320" y="363992"/>
                  </a:lnTo>
                  <a:lnTo>
                    <a:pt x="1184642" y="324178"/>
                  </a:lnTo>
                  <a:lnTo>
                    <a:pt x="1157183" y="286439"/>
                  </a:lnTo>
                  <a:lnTo>
                    <a:pt x="1127102" y="250916"/>
                  </a:lnTo>
                  <a:lnTo>
                    <a:pt x="1094556" y="217746"/>
                  </a:lnTo>
                  <a:lnTo>
                    <a:pt x="1059702" y="187071"/>
                  </a:lnTo>
                  <a:lnTo>
                    <a:pt x="1022698" y="159031"/>
                  </a:lnTo>
                  <a:lnTo>
                    <a:pt x="983701" y="133766"/>
                  </a:lnTo>
                  <a:lnTo>
                    <a:pt x="942870" y="111415"/>
                  </a:lnTo>
                  <a:lnTo>
                    <a:pt x="900361" y="92119"/>
                  </a:lnTo>
                  <a:lnTo>
                    <a:pt x="856333" y="76017"/>
                  </a:lnTo>
                  <a:lnTo>
                    <a:pt x="810942" y="63250"/>
                  </a:lnTo>
                  <a:lnTo>
                    <a:pt x="764347" y="53957"/>
                  </a:lnTo>
                  <a:lnTo>
                    <a:pt x="716704" y="48278"/>
                  </a:lnTo>
                  <a:lnTo>
                    <a:pt x="668172" y="46354"/>
                  </a:lnTo>
                  <a:lnTo>
                    <a:pt x="619423" y="48257"/>
                  </a:lnTo>
                  <a:lnTo>
                    <a:pt x="571694" y="53869"/>
                  </a:lnTo>
                  <a:lnTo>
                    <a:pt x="525124" y="63050"/>
                  </a:lnTo>
                  <a:lnTo>
                    <a:pt x="479854" y="75658"/>
                  </a:lnTo>
                  <a:lnTo>
                    <a:pt x="436021" y="91553"/>
                  </a:lnTo>
                  <a:lnTo>
                    <a:pt x="393765" y="110592"/>
                  </a:lnTo>
                  <a:lnTo>
                    <a:pt x="353226" y="132635"/>
                  </a:lnTo>
                  <a:lnTo>
                    <a:pt x="314542" y="157539"/>
                  </a:lnTo>
                  <a:lnTo>
                    <a:pt x="277854" y="185164"/>
                  </a:lnTo>
                  <a:lnTo>
                    <a:pt x="243300" y="215368"/>
                  </a:lnTo>
                  <a:lnTo>
                    <a:pt x="211021" y="248010"/>
                  </a:lnTo>
                  <a:lnTo>
                    <a:pt x="181154" y="282949"/>
                  </a:lnTo>
                  <a:lnTo>
                    <a:pt x="153839" y="320043"/>
                  </a:lnTo>
                  <a:lnTo>
                    <a:pt x="129217" y="359151"/>
                  </a:lnTo>
                  <a:lnTo>
                    <a:pt x="107425" y="400131"/>
                  </a:lnTo>
                  <a:lnTo>
                    <a:pt x="88604" y="442842"/>
                  </a:lnTo>
                  <a:lnTo>
                    <a:pt x="72892" y="487143"/>
                  </a:lnTo>
                  <a:lnTo>
                    <a:pt x="60430" y="532893"/>
                  </a:lnTo>
                  <a:lnTo>
                    <a:pt x="51355" y="579949"/>
                  </a:lnTo>
                  <a:lnTo>
                    <a:pt x="45809" y="628171"/>
                  </a:lnTo>
                  <a:lnTo>
                    <a:pt x="43929" y="677417"/>
                  </a:lnTo>
                  <a:lnTo>
                    <a:pt x="45809" y="726664"/>
                  </a:lnTo>
                  <a:lnTo>
                    <a:pt x="51355" y="774886"/>
                  </a:lnTo>
                  <a:lnTo>
                    <a:pt x="60430" y="821942"/>
                  </a:lnTo>
                  <a:lnTo>
                    <a:pt x="72892" y="867692"/>
                  </a:lnTo>
                  <a:lnTo>
                    <a:pt x="88604" y="911993"/>
                  </a:lnTo>
                  <a:lnTo>
                    <a:pt x="107425" y="954704"/>
                  </a:lnTo>
                  <a:lnTo>
                    <a:pt x="129217" y="995684"/>
                  </a:lnTo>
                  <a:lnTo>
                    <a:pt x="153839" y="1034792"/>
                  </a:lnTo>
                  <a:lnTo>
                    <a:pt x="181154" y="1071886"/>
                  </a:lnTo>
                  <a:lnTo>
                    <a:pt x="211021" y="1106825"/>
                  </a:lnTo>
                  <a:lnTo>
                    <a:pt x="243300" y="1139467"/>
                  </a:lnTo>
                  <a:lnTo>
                    <a:pt x="277854" y="1169671"/>
                  </a:lnTo>
                  <a:lnTo>
                    <a:pt x="314542" y="1197296"/>
                  </a:lnTo>
                  <a:lnTo>
                    <a:pt x="353226" y="1222200"/>
                  </a:lnTo>
                  <a:lnTo>
                    <a:pt x="393765" y="1244243"/>
                  </a:lnTo>
                  <a:lnTo>
                    <a:pt x="436021" y="1263282"/>
                  </a:lnTo>
                  <a:lnTo>
                    <a:pt x="479854" y="1279177"/>
                  </a:lnTo>
                  <a:lnTo>
                    <a:pt x="525124" y="1291785"/>
                  </a:lnTo>
                  <a:lnTo>
                    <a:pt x="571694" y="1300966"/>
                  </a:lnTo>
                  <a:lnTo>
                    <a:pt x="619423" y="1306578"/>
                  </a:lnTo>
                  <a:lnTo>
                    <a:pt x="668172" y="1308480"/>
                  </a:lnTo>
                  <a:lnTo>
                    <a:pt x="716704" y="1306557"/>
                  </a:lnTo>
                  <a:lnTo>
                    <a:pt x="764347" y="1300878"/>
                  </a:lnTo>
                  <a:lnTo>
                    <a:pt x="810942" y="1291585"/>
                  </a:lnTo>
                  <a:lnTo>
                    <a:pt x="856333" y="1278818"/>
                  </a:lnTo>
                  <a:lnTo>
                    <a:pt x="900361" y="1262716"/>
                  </a:lnTo>
                  <a:lnTo>
                    <a:pt x="942870" y="1243420"/>
                  </a:lnTo>
                  <a:lnTo>
                    <a:pt x="983701" y="1221069"/>
                  </a:lnTo>
                  <a:lnTo>
                    <a:pt x="1022698" y="1195804"/>
                  </a:lnTo>
                  <a:lnTo>
                    <a:pt x="1059702" y="1167764"/>
                  </a:lnTo>
                  <a:lnTo>
                    <a:pt x="1094556" y="1137089"/>
                  </a:lnTo>
                  <a:lnTo>
                    <a:pt x="1127102" y="1103919"/>
                  </a:lnTo>
                  <a:lnTo>
                    <a:pt x="1157183" y="1068396"/>
                  </a:lnTo>
                  <a:lnTo>
                    <a:pt x="1184642" y="1030657"/>
                  </a:lnTo>
                  <a:lnTo>
                    <a:pt x="1209320" y="990843"/>
                  </a:lnTo>
                  <a:lnTo>
                    <a:pt x="1231060" y="949095"/>
                  </a:lnTo>
                  <a:lnTo>
                    <a:pt x="1249706" y="905553"/>
                  </a:lnTo>
                  <a:lnTo>
                    <a:pt x="1265098" y="860355"/>
                  </a:lnTo>
                  <a:lnTo>
                    <a:pt x="1277080" y="813643"/>
                  </a:lnTo>
                  <a:lnTo>
                    <a:pt x="1285494" y="765555"/>
                  </a:lnTo>
                  <a:lnTo>
                    <a:pt x="1288444" y="757783"/>
                  </a:lnTo>
                  <a:lnTo>
                    <a:pt x="1293574" y="751951"/>
                  </a:lnTo>
                  <a:lnTo>
                    <a:pt x="1300442" y="748285"/>
                  </a:lnTo>
                  <a:lnTo>
                    <a:pt x="1308608" y="747013"/>
                  </a:lnTo>
                  <a:lnTo>
                    <a:pt x="1310894" y="747013"/>
                  </a:lnTo>
                  <a:lnTo>
                    <a:pt x="1313180" y="747013"/>
                  </a:lnTo>
                  <a:lnTo>
                    <a:pt x="1321274" y="749377"/>
                  </a:lnTo>
                  <a:lnTo>
                    <a:pt x="1327642" y="755443"/>
                  </a:lnTo>
                  <a:lnTo>
                    <a:pt x="1331414" y="763676"/>
                  </a:lnTo>
                  <a:lnTo>
                    <a:pt x="1331722" y="772540"/>
                  </a:lnTo>
                  <a:lnTo>
                    <a:pt x="1323136" y="820106"/>
                  </a:lnTo>
                  <a:lnTo>
                    <a:pt x="1311304" y="866686"/>
                  </a:lnTo>
                  <a:lnTo>
                    <a:pt x="1296308" y="912128"/>
                  </a:lnTo>
                  <a:lnTo>
                    <a:pt x="1278231" y="956278"/>
                  </a:lnTo>
                  <a:lnTo>
                    <a:pt x="1257157" y="998981"/>
                  </a:lnTo>
                  <a:lnTo>
                    <a:pt x="1233167" y="1040085"/>
                  </a:lnTo>
                  <a:lnTo>
                    <a:pt x="1206347" y="1079434"/>
                  </a:lnTo>
                  <a:lnTo>
                    <a:pt x="1176777" y="1116875"/>
                  </a:lnTo>
                  <a:lnTo>
                    <a:pt x="1144543" y="1152254"/>
                  </a:lnTo>
                  <a:lnTo>
                    <a:pt x="1109726" y="1185417"/>
                  </a:lnTo>
                  <a:lnTo>
                    <a:pt x="1071952" y="1216671"/>
                  </a:lnTo>
                  <a:lnTo>
                    <a:pt x="1032285" y="1244929"/>
                  </a:lnTo>
                  <a:lnTo>
                    <a:pt x="990902" y="1270122"/>
                  </a:lnTo>
                  <a:lnTo>
                    <a:pt x="947982" y="1292181"/>
                  </a:lnTo>
                  <a:lnTo>
                    <a:pt x="903703" y="1311036"/>
                  </a:lnTo>
                  <a:lnTo>
                    <a:pt x="858244" y="1326619"/>
                  </a:lnTo>
                  <a:lnTo>
                    <a:pt x="811782" y="1338860"/>
                  </a:lnTo>
                  <a:lnTo>
                    <a:pt x="764498" y="1347689"/>
                  </a:lnTo>
                  <a:lnTo>
                    <a:pt x="716568" y="1353037"/>
                  </a:lnTo>
                  <a:lnTo>
                    <a:pt x="668172" y="1354836"/>
                  </a:lnTo>
                  <a:lnTo>
                    <a:pt x="620622" y="1353131"/>
                  </a:lnTo>
                  <a:lnTo>
                    <a:pt x="573947" y="1348096"/>
                  </a:lnTo>
                  <a:lnTo>
                    <a:pt x="528264" y="1339844"/>
                  </a:lnTo>
                  <a:lnTo>
                    <a:pt x="483686" y="1328492"/>
                  </a:lnTo>
                  <a:lnTo>
                    <a:pt x="440329" y="1314155"/>
                  </a:lnTo>
                  <a:lnTo>
                    <a:pt x="398309" y="1296949"/>
                  </a:lnTo>
                  <a:lnTo>
                    <a:pt x="357741" y="1276989"/>
                  </a:lnTo>
                  <a:lnTo>
                    <a:pt x="318738" y="1254392"/>
                  </a:lnTo>
                  <a:lnTo>
                    <a:pt x="281418" y="1229271"/>
                  </a:lnTo>
                  <a:lnTo>
                    <a:pt x="245895" y="1201743"/>
                  </a:lnTo>
                  <a:lnTo>
                    <a:pt x="212283" y="1171924"/>
                  </a:lnTo>
                  <a:lnTo>
                    <a:pt x="180699" y="1139929"/>
                  </a:lnTo>
                  <a:lnTo>
                    <a:pt x="151257" y="1105874"/>
                  </a:lnTo>
                  <a:lnTo>
                    <a:pt x="124073" y="1069874"/>
                  </a:lnTo>
                  <a:lnTo>
                    <a:pt x="99261" y="1032044"/>
                  </a:lnTo>
                  <a:lnTo>
                    <a:pt x="76937" y="992501"/>
                  </a:lnTo>
                  <a:lnTo>
                    <a:pt x="57216" y="951359"/>
                  </a:lnTo>
                  <a:lnTo>
                    <a:pt x="40213" y="908735"/>
                  </a:lnTo>
                  <a:lnTo>
                    <a:pt x="26043" y="864743"/>
                  </a:lnTo>
                  <a:lnTo>
                    <a:pt x="14822" y="819500"/>
                  </a:lnTo>
                  <a:lnTo>
                    <a:pt x="6664" y="773121"/>
                  </a:lnTo>
                  <a:lnTo>
                    <a:pt x="1685" y="725722"/>
                  </a:lnTo>
                  <a:lnTo>
                    <a:pt x="0" y="677417"/>
                  </a:lnTo>
                  <a:lnTo>
                    <a:pt x="1685" y="629113"/>
                  </a:lnTo>
                  <a:lnTo>
                    <a:pt x="6664" y="581714"/>
                  </a:lnTo>
                  <a:lnTo>
                    <a:pt x="14822" y="535335"/>
                  </a:lnTo>
                  <a:lnTo>
                    <a:pt x="26043" y="490092"/>
                  </a:lnTo>
                  <a:lnTo>
                    <a:pt x="40213" y="446100"/>
                  </a:lnTo>
                  <a:lnTo>
                    <a:pt x="57216" y="403476"/>
                  </a:lnTo>
                  <a:lnTo>
                    <a:pt x="76937" y="362334"/>
                  </a:lnTo>
                  <a:lnTo>
                    <a:pt x="99261" y="322791"/>
                  </a:lnTo>
                  <a:lnTo>
                    <a:pt x="124073" y="284961"/>
                  </a:lnTo>
                  <a:lnTo>
                    <a:pt x="151257" y="248961"/>
                  </a:lnTo>
                  <a:lnTo>
                    <a:pt x="180699" y="214906"/>
                  </a:lnTo>
                  <a:lnTo>
                    <a:pt x="212283" y="182911"/>
                  </a:lnTo>
                  <a:lnTo>
                    <a:pt x="245895" y="153092"/>
                  </a:lnTo>
                  <a:lnTo>
                    <a:pt x="281418" y="125564"/>
                  </a:lnTo>
                  <a:lnTo>
                    <a:pt x="318738" y="100443"/>
                  </a:lnTo>
                  <a:lnTo>
                    <a:pt x="357741" y="77846"/>
                  </a:lnTo>
                  <a:lnTo>
                    <a:pt x="398309" y="57886"/>
                  </a:lnTo>
                  <a:lnTo>
                    <a:pt x="440329" y="40680"/>
                  </a:lnTo>
                  <a:lnTo>
                    <a:pt x="483686" y="26343"/>
                  </a:lnTo>
                  <a:lnTo>
                    <a:pt x="528264" y="14991"/>
                  </a:lnTo>
                  <a:lnTo>
                    <a:pt x="573947" y="6739"/>
                  </a:lnTo>
                  <a:lnTo>
                    <a:pt x="620622" y="1704"/>
                  </a:lnTo>
                  <a:lnTo>
                    <a:pt x="668172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2729483" y="670559"/>
            <a:ext cx="6646545" cy="2275840"/>
            <a:chOff x="2729483" y="670559"/>
            <a:chExt cx="6646545" cy="2275840"/>
          </a:xfrm>
        </p:grpSpPr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19372" y="670559"/>
              <a:ext cx="3943350" cy="63474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52264" y="686307"/>
              <a:ext cx="3879468" cy="56921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34299" y="1193291"/>
              <a:ext cx="1641348" cy="164287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869936" y="1341119"/>
              <a:ext cx="1355090" cy="1356360"/>
            </a:xfrm>
            <a:custGeom>
              <a:avLst/>
              <a:gdLst/>
              <a:ahLst/>
              <a:cxnLst/>
              <a:rect l="l" t="t" r="r" b="b"/>
              <a:pathLst>
                <a:path w="1355090" h="1356360">
                  <a:moveTo>
                    <a:pt x="668147" y="0"/>
                  </a:moveTo>
                  <a:lnTo>
                    <a:pt x="620606" y="1706"/>
                  </a:lnTo>
                  <a:lnTo>
                    <a:pt x="573939" y="6748"/>
                  </a:lnTo>
                  <a:lnTo>
                    <a:pt x="528262" y="15010"/>
                  </a:lnTo>
                  <a:lnTo>
                    <a:pt x="483690" y="26376"/>
                  </a:lnTo>
                  <a:lnTo>
                    <a:pt x="440338" y="40730"/>
                  </a:lnTo>
                  <a:lnTo>
                    <a:pt x="398321" y="57957"/>
                  </a:lnTo>
                  <a:lnTo>
                    <a:pt x="357754" y="77941"/>
                  </a:lnTo>
                  <a:lnTo>
                    <a:pt x="318754" y="100566"/>
                  </a:lnTo>
                  <a:lnTo>
                    <a:pt x="281434" y="125716"/>
                  </a:lnTo>
                  <a:lnTo>
                    <a:pt x="245911" y="153276"/>
                  </a:lnTo>
                  <a:lnTo>
                    <a:pt x="212299" y="183130"/>
                  </a:lnTo>
                  <a:lnTo>
                    <a:pt x="180714" y="215163"/>
                  </a:lnTo>
                  <a:lnTo>
                    <a:pt x="151271" y="249257"/>
                  </a:lnTo>
                  <a:lnTo>
                    <a:pt x="124085" y="285299"/>
                  </a:lnTo>
                  <a:lnTo>
                    <a:pt x="99272" y="323172"/>
                  </a:lnTo>
                  <a:lnTo>
                    <a:pt x="76946" y="362759"/>
                  </a:lnTo>
                  <a:lnTo>
                    <a:pt x="57223" y="403947"/>
                  </a:lnTo>
                  <a:lnTo>
                    <a:pt x="40218" y="446618"/>
                  </a:lnTo>
                  <a:lnTo>
                    <a:pt x="26047" y="490657"/>
                  </a:lnTo>
                  <a:lnTo>
                    <a:pt x="14824" y="535948"/>
                  </a:lnTo>
                  <a:lnTo>
                    <a:pt x="6665" y="582377"/>
                  </a:lnTo>
                  <a:lnTo>
                    <a:pt x="1685" y="629825"/>
                  </a:lnTo>
                  <a:lnTo>
                    <a:pt x="0" y="678179"/>
                  </a:lnTo>
                  <a:lnTo>
                    <a:pt x="1685" y="726534"/>
                  </a:lnTo>
                  <a:lnTo>
                    <a:pt x="6665" y="773982"/>
                  </a:lnTo>
                  <a:lnTo>
                    <a:pt x="14824" y="820411"/>
                  </a:lnTo>
                  <a:lnTo>
                    <a:pt x="26047" y="865702"/>
                  </a:lnTo>
                  <a:lnTo>
                    <a:pt x="40218" y="909741"/>
                  </a:lnTo>
                  <a:lnTo>
                    <a:pt x="57223" y="952412"/>
                  </a:lnTo>
                  <a:lnTo>
                    <a:pt x="76946" y="993600"/>
                  </a:lnTo>
                  <a:lnTo>
                    <a:pt x="99272" y="1033187"/>
                  </a:lnTo>
                  <a:lnTo>
                    <a:pt x="124085" y="1071060"/>
                  </a:lnTo>
                  <a:lnTo>
                    <a:pt x="151271" y="1107102"/>
                  </a:lnTo>
                  <a:lnTo>
                    <a:pt x="180714" y="1141196"/>
                  </a:lnTo>
                  <a:lnTo>
                    <a:pt x="212299" y="1173229"/>
                  </a:lnTo>
                  <a:lnTo>
                    <a:pt x="245911" y="1203083"/>
                  </a:lnTo>
                  <a:lnTo>
                    <a:pt x="281434" y="1230643"/>
                  </a:lnTo>
                  <a:lnTo>
                    <a:pt x="318754" y="1255793"/>
                  </a:lnTo>
                  <a:lnTo>
                    <a:pt x="357754" y="1278418"/>
                  </a:lnTo>
                  <a:lnTo>
                    <a:pt x="398321" y="1298402"/>
                  </a:lnTo>
                  <a:lnTo>
                    <a:pt x="440338" y="1315629"/>
                  </a:lnTo>
                  <a:lnTo>
                    <a:pt x="483690" y="1329983"/>
                  </a:lnTo>
                  <a:lnTo>
                    <a:pt x="528262" y="1341349"/>
                  </a:lnTo>
                  <a:lnTo>
                    <a:pt x="573939" y="1349611"/>
                  </a:lnTo>
                  <a:lnTo>
                    <a:pt x="620606" y="1354653"/>
                  </a:lnTo>
                  <a:lnTo>
                    <a:pt x="668147" y="1356359"/>
                  </a:lnTo>
                  <a:lnTo>
                    <a:pt x="716550" y="1354561"/>
                  </a:lnTo>
                  <a:lnTo>
                    <a:pt x="764485" y="1349212"/>
                  </a:lnTo>
                  <a:lnTo>
                    <a:pt x="811774" y="1340380"/>
                  </a:lnTo>
                  <a:lnTo>
                    <a:pt x="858238" y="1328135"/>
                  </a:lnTo>
                  <a:lnTo>
                    <a:pt x="903700" y="1312544"/>
                  </a:lnTo>
                  <a:lnTo>
                    <a:pt x="909959" y="1309877"/>
                  </a:lnTo>
                  <a:lnTo>
                    <a:pt x="668147" y="1309877"/>
                  </a:lnTo>
                  <a:lnTo>
                    <a:pt x="619406" y="1307974"/>
                  </a:lnTo>
                  <a:lnTo>
                    <a:pt x="571684" y="1302356"/>
                  </a:lnTo>
                  <a:lnTo>
                    <a:pt x="525121" y="1293167"/>
                  </a:lnTo>
                  <a:lnTo>
                    <a:pt x="479856" y="1280547"/>
                  </a:lnTo>
                  <a:lnTo>
                    <a:pt x="436027" y="1264638"/>
                  </a:lnTo>
                  <a:lnTo>
                    <a:pt x="393775" y="1245581"/>
                  </a:lnTo>
                  <a:lnTo>
                    <a:pt x="353238" y="1223517"/>
                  </a:lnTo>
                  <a:lnTo>
                    <a:pt x="314557" y="1198589"/>
                  </a:lnTo>
                  <a:lnTo>
                    <a:pt x="277870" y="1170938"/>
                  </a:lnTo>
                  <a:lnTo>
                    <a:pt x="243318" y="1140705"/>
                  </a:lnTo>
                  <a:lnTo>
                    <a:pt x="211038" y="1108031"/>
                  </a:lnTo>
                  <a:lnTo>
                    <a:pt x="181171" y="1073058"/>
                  </a:lnTo>
                  <a:lnTo>
                    <a:pt x="153857" y="1035927"/>
                  </a:lnTo>
                  <a:lnTo>
                    <a:pt x="129234" y="996780"/>
                  </a:lnTo>
                  <a:lnTo>
                    <a:pt x="107442" y="955759"/>
                  </a:lnTo>
                  <a:lnTo>
                    <a:pt x="88619" y="913004"/>
                  </a:lnTo>
                  <a:lnTo>
                    <a:pt x="72907" y="868657"/>
                  </a:lnTo>
                  <a:lnTo>
                    <a:pt x="60444" y="822860"/>
                  </a:lnTo>
                  <a:lnTo>
                    <a:pt x="51369" y="775753"/>
                  </a:lnTo>
                  <a:lnTo>
                    <a:pt x="45822" y="727479"/>
                  </a:lnTo>
                  <a:lnTo>
                    <a:pt x="43942" y="678179"/>
                  </a:lnTo>
                  <a:lnTo>
                    <a:pt x="45822" y="628880"/>
                  </a:lnTo>
                  <a:lnTo>
                    <a:pt x="51369" y="580606"/>
                  </a:lnTo>
                  <a:lnTo>
                    <a:pt x="60444" y="533499"/>
                  </a:lnTo>
                  <a:lnTo>
                    <a:pt x="72907" y="487702"/>
                  </a:lnTo>
                  <a:lnTo>
                    <a:pt x="88619" y="443355"/>
                  </a:lnTo>
                  <a:lnTo>
                    <a:pt x="107442" y="400600"/>
                  </a:lnTo>
                  <a:lnTo>
                    <a:pt x="129234" y="359579"/>
                  </a:lnTo>
                  <a:lnTo>
                    <a:pt x="153857" y="320432"/>
                  </a:lnTo>
                  <a:lnTo>
                    <a:pt x="181171" y="283301"/>
                  </a:lnTo>
                  <a:lnTo>
                    <a:pt x="211038" y="248328"/>
                  </a:lnTo>
                  <a:lnTo>
                    <a:pt x="243318" y="215654"/>
                  </a:lnTo>
                  <a:lnTo>
                    <a:pt x="277870" y="185421"/>
                  </a:lnTo>
                  <a:lnTo>
                    <a:pt x="314557" y="157770"/>
                  </a:lnTo>
                  <a:lnTo>
                    <a:pt x="353238" y="132841"/>
                  </a:lnTo>
                  <a:lnTo>
                    <a:pt x="393775" y="110778"/>
                  </a:lnTo>
                  <a:lnTo>
                    <a:pt x="436027" y="91721"/>
                  </a:lnTo>
                  <a:lnTo>
                    <a:pt x="479856" y="75812"/>
                  </a:lnTo>
                  <a:lnTo>
                    <a:pt x="525121" y="63192"/>
                  </a:lnTo>
                  <a:lnTo>
                    <a:pt x="571684" y="54003"/>
                  </a:lnTo>
                  <a:lnTo>
                    <a:pt x="619406" y="48385"/>
                  </a:lnTo>
                  <a:lnTo>
                    <a:pt x="668147" y="46481"/>
                  </a:lnTo>
                  <a:lnTo>
                    <a:pt x="909959" y="46481"/>
                  </a:lnTo>
                  <a:lnTo>
                    <a:pt x="903700" y="43814"/>
                  </a:lnTo>
                  <a:lnTo>
                    <a:pt x="858238" y="28224"/>
                  </a:lnTo>
                  <a:lnTo>
                    <a:pt x="811774" y="15979"/>
                  </a:lnTo>
                  <a:lnTo>
                    <a:pt x="764485" y="7147"/>
                  </a:lnTo>
                  <a:lnTo>
                    <a:pt x="716550" y="1798"/>
                  </a:lnTo>
                  <a:lnTo>
                    <a:pt x="668147" y="0"/>
                  </a:lnTo>
                  <a:close/>
                </a:path>
                <a:path w="1355090" h="1356360">
                  <a:moveTo>
                    <a:pt x="1313180" y="747902"/>
                  </a:moveTo>
                  <a:lnTo>
                    <a:pt x="1308608" y="747902"/>
                  </a:lnTo>
                  <a:lnTo>
                    <a:pt x="1300442" y="749157"/>
                  </a:lnTo>
                  <a:lnTo>
                    <a:pt x="1293574" y="752792"/>
                  </a:lnTo>
                  <a:lnTo>
                    <a:pt x="1288444" y="758618"/>
                  </a:lnTo>
                  <a:lnTo>
                    <a:pt x="1285494" y="766444"/>
                  </a:lnTo>
                  <a:lnTo>
                    <a:pt x="1277080" y="814572"/>
                  </a:lnTo>
                  <a:lnTo>
                    <a:pt x="1265098" y="861324"/>
                  </a:lnTo>
                  <a:lnTo>
                    <a:pt x="1249706" y="906561"/>
                  </a:lnTo>
                  <a:lnTo>
                    <a:pt x="1231060" y="950142"/>
                  </a:lnTo>
                  <a:lnTo>
                    <a:pt x="1209320" y="991928"/>
                  </a:lnTo>
                  <a:lnTo>
                    <a:pt x="1184641" y="1031778"/>
                  </a:lnTo>
                  <a:lnTo>
                    <a:pt x="1157182" y="1069553"/>
                  </a:lnTo>
                  <a:lnTo>
                    <a:pt x="1127100" y="1105110"/>
                  </a:lnTo>
                  <a:lnTo>
                    <a:pt x="1094553" y="1138312"/>
                  </a:lnTo>
                  <a:lnTo>
                    <a:pt x="1059698" y="1169017"/>
                  </a:lnTo>
                  <a:lnTo>
                    <a:pt x="1022693" y="1197084"/>
                  </a:lnTo>
                  <a:lnTo>
                    <a:pt x="983695" y="1222375"/>
                  </a:lnTo>
                  <a:lnTo>
                    <a:pt x="942862" y="1244749"/>
                  </a:lnTo>
                  <a:lnTo>
                    <a:pt x="900351" y="1264065"/>
                  </a:lnTo>
                  <a:lnTo>
                    <a:pt x="856320" y="1280184"/>
                  </a:lnTo>
                  <a:lnTo>
                    <a:pt x="810927" y="1292964"/>
                  </a:lnTo>
                  <a:lnTo>
                    <a:pt x="764328" y="1302267"/>
                  </a:lnTo>
                  <a:lnTo>
                    <a:pt x="716682" y="1307952"/>
                  </a:lnTo>
                  <a:lnTo>
                    <a:pt x="668147" y="1309877"/>
                  </a:lnTo>
                  <a:lnTo>
                    <a:pt x="909959" y="1309877"/>
                  </a:lnTo>
                  <a:lnTo>
                    <a:pt x="947980" y="1293677"/>
                  </a:lnTo>
                  <a:lnTo>
                    <a:pt x="990902" y="1271602"/>
                  </a:lnTo>
                  <a:lnTo>
                    <a:pt x="1032285" y="1246388"/>
                  </a:lnTo>
                  <a:lnTo>
                    <a:pt x="1071952" y="1218102"/>
                  </a:lnTo>
                  <a:lnTo>
                    <a:pt x="1109726" y="1186814"/>
                  </a:lnTo>
                  <a:lnTo>
                    <a:pt x="1144543" y="1153613"/>
                  </a:lnTo>
                  <a:lnTo>
                    <a:pt x="1176777" y="1118195"/>
                  </a:lnTo>
                  <a:lnTo>
                    <a:pt x="1206347" y="1080713"/>
                  </a:lnTo>
                  <a:lnTo>
                    <a:pt x="1233167" y="1041321"/>
                  </a:lnTo>
                  <a:lnTo>
                    <a:pt x="1257157" y="1000172"/>
                  </a:lnTo>
                  <a:lnTo>
                    <a:pt x="1278231" y="957419"/>
                  </a:lnTo>
                  <a:lnTo>
                    <a:pt x="1296308" y="913215"/>
                  </a:lnTo>
                  <a:lnTo>
                    <a:pt x="1311304" y="867713"/>
                  </a:lnTo>
                  <a:lnTo>
                    <a:pt x="1323136" y="821067"/>
                  </a:lnTo>
                  <a:lnTo>
                    <a:pt x="1331722" y="773429"/>
                  </a:lnTo>
                  <a:lnTo>
                    <a:pt x="1331414" y="764512"/>
                  </a:lnTo>
                  <a:lnTo>
                    <a:pt x="1327642" y="756284"/>
                  </a:lnTo>
                  <a:lnTo>
                    <a:pt x="1321274" y="750248"/>
                  </a:lnTo>
                  <a:lnTo>
                    <a:pt x="1313180" y="747902"/>
                  </a:lnTo>
                  <a:close/>
                </a:path>
                <a:path w="1355090" h="1356360">
                  <a:moveTo>
                    <a:pt x="1313180" y="636396"/>
                  </a:moveTo>
                  <a:lnTo>
                    <a:pt x="1298261" y="639657"/>
                  </a:lnTo>
                  <a:lnTo>
                    <a:pt x="1285748" y="648573"/>
                  </a:lnTo>
                  <a:lnTo>
                    <a:pt x="1277139" y="661846"/>
                  </a:lnTo>
                  <a:lnTo>
                    <a:pt x="1273937" y="678179"/>
                  </a:lnTo>
                  <a:lnTo>
                    <a:pt x="1277139" y="694513"/>
                  </a:lnTo>
                  <a:lnTo>
                    <a:pt x="1285748" y="707786"/>
                  </a:lnTo>
                  <a:lnTo>
                    <a:pt x="1298261" y="716702"/>
                  </a:lnTo>
                  <a:lnTo>
                    <a:pt x="1313180" y="719963"/>
                  </a:lnTo>
                  <a:lnTo>
                    <a:pt x="1329439" y="716702"/>
                  </a:lnTo>
                  <a:lnTo>
                    <a:pt x="1342675" y="707786"/>
                  </a:lnTo>
                  <a:lnTo>
                    <a:pt x="1351577" y="694513"/>
                  </a:lnTo>
                  <a:lnTo>
                    <a:pt x="1354836" y="678179"/>
                  </a:lnTo>
                  <a:lnTo>
                    <a:pt x="1351577" y="661846"/>
                  </a:lnTo>
                  <a:lnTo>
                    <a:pt x="1342675" y="648573"/>
                  </a:lnTo>
                  <a:lnTo>
                    <a:pt x="1329439" y="639657"/>
                  </a:lnTo>
                  <a:lnTo>
                    <a:pt x="1313180" y="636396"/>
                  </a:lnTo>
                  <a:close/>
                </a:path>
                <a:path w="1355090" h="1356360">
                  <a:moveTo>
                    <a:pt x="909959" y="46481"/>
                  </a:moveTo>
                  <a:lnTo>
                    <a:pt x="668147" y="46481"/>
                  </a:lnTo>
                  <a:lnTo>
                    <a:pt x="716682" y="48407"/>
                  </a:lnTo>
                  <a:lnTo>
                    <a:pt x="764328" y="54092"/>
                  </a:lnTo>
                  <a:lnTo>
                    <a:pt x="810927" y="63395"/>
                  </a:lnTo>
                  <a:lnTo>
                    <a:pt x="856320" y="76175"/>
                  </a:lnTo>
                  <a:lnTo>
                    <a:pt x="900351" y="92294"/>
                  </a:lnTo>
                  <a:lnTo>
                    <a:pt x="942862" y="111610"/>
                  </a:lnTo>
                  <a:lnTo>
                    <a:pt x="983695" y="133984"/>
                  </a:lnTo>
                  <a:lnTo>
                    <a:pt x="1022693" y="159275"/>
                  </a:lnTo>
                  <a:lnTo>
                    <a:pt x="1059698" y="187342"/>
                  </a:lnTo>
                  <a:lnTo>
                    <a:pt x="1094553" y="218047"/>
                  </a:lnTo>
                  <a:lnTo>
                    <a:pt x="1127100" y="251249"/>
                  </a:lnTo>
                  <a:lnTo>
                    <a:pt x="1157182" y="286806"/>
                  </a:lnTo>
                  <a:lnTo>
                    <a:pt x="1184641" y="324581"/>
                  </a:lnTo>
                  <a:lnTo>
                    <a:pt x="1209320" y="364431"/>
                  </a:lnTo>
                  <a:lnTo>
                    <a:pt x="1231060" y="406217"/>
                  </a:lnTo>
                  <a:lnTo>
                    <a:pt x="1249706" y="449798"/>
                  </a:lnTo>
                  <a:lnTo>
                    <a:pt x="1265098" y="495035"/>
                  </a:lnTo>
                  <a:lnTo>
                    <a:pt x="1277080" y="541787"/>
                  </a:lnTo>
                  <a:lnTo>
                    <a:pt x="1285494" y="589914"/>
                  </a:lnTo>
                  <a:lnTo>
                    <a:pt x="1288444" y="598118"/>
                  </a:lnTo>
                  <a:lnTo>
                    <a:pt x="1293574" y="604773"/>
                  </a:lnTo>
                  <a:lnTo>
                    <a:pt x="1300442" y="609238"/>
                  </a:lnTo>
                  <a:lnTo>
                    <a:pt x="1308608" y="610869"/>
                  </a:lnTo>
                  <a:lnTo>
                    <a:pt x="1310894" y="610869"/>
                  </a:lnTo>
                  <a:lnTo>
                    <a:pt x="1313180" y="608456"/>
                  </a:lnTo>
                  <a:lnTo>
                    <a:pt x="1321274" y="606432"/>
                  </a:lnTo>
                  <a:lnTo>
                    <a:pt x="1327642" y="600932"/>
                  </a:lnTo>
                  <a:lnTo>
                    <a:pt x="1331414" y="592812"/>
                  </a:lnTo>
                  <a:lnTo>
                    <a:pt x="1331504" y="589914"/>
                  </a:lnTo>
                  <a:lnTo>
                    <a:pt x="1331622" y="582377"/>
                  </a:lnTo>
                  <a:lnTo>
                    <a:pt x="1323136" y="535292"/>
                  </a:lnTo>
                  <a:lnTo>
                    <a:pt x="1311304" y="488646"/>
                  </a:lnTo>
                  <a:lnTo>
                    <a:pt x="1296308" y="443144"/>
                  </a:lnTo>
                  <a:lnTo>
                    <a:pt x="1278231" y="398940"/>
                  </a:lnTo>
                  <a:lnTo>
                    <a:pt x="1257157" y="356187"/>
                  </a:lnTo>
                  <a:lnTo>
                    <a:pt x="1233167" y="315038"/>
                  </a:lnTo>
                  <a:lnTo>
                    <a:pt x="1206347" y="275646"/>
                  </a:lnTo>
                  <a:lnTo>
                    <a:pt x="1176777" y="238164"/>
                  </a:lnTo>
                  <a:lnTo>
                    <a:pt x="1144543" y="202746"/>
                  </a:lnTo>
                  <a:lnTo>
                    <a:pt x="1109726" y="169544"/>
                  </a:lnTo>
                  <a:lnTo>
                    <a:pt x="1071952" y="138257"/>
                  </a:lnTo>
                  <a:lnTo>
                    <a:pt x="1032285" y="109971"/>
                  </a:lnTo>
                  <a:lnTo>
                    <a:pt x="990902" y="84757"/>
                  </a:lnTo>
                  <a:lnTo>
                    <a:pt x="947980" y="62682"/>
                  </a:lnTo>
                  <a:lnTo>
                    <a:pt x="909959" y="46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39110" y="1972754"/>
              <a:ext cx="90424" cy="9309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869936" y="1341119"/>
              <a:ext cx="1332230" cy="1356360"/>
            </a:xfrm>
            <a:custGeom>
              <a:avLst/>
              <a:gdLst/>
              <a:ahLst/>
              <a:cxnLst/>
              <a:rect l="l" t="t" r="r" b="b"/>
              <a:pathLst>
                <a:path w="1332229" h="1356360">
                  <a:moveTo>
                    <a:pt x="668147" y="0"/>
                  </a:moveTo>
                  <a:lnTo>
                    <a:pt x="716550" y="1798"/>
                  </a:lnTo>
                  <a:lnTo>
                    <a:pt x="764485" y="7147"/>
                  </a:lnTo>
                  <a:lnTo>
                    <a:pt x="811774" y="15979"/>
                  </a:lnTo>
                  <a:lnTo>
                    <a:pt x="858238" y="28224"/>
                  </a:lnTo>
                  <a:lnTo>
                    <a:pt x="903700" y="43814"/>
                  </a:lnTo>
                  <a:lnTo>
                    <a:pt x="947980" y="62682"/>
                  </a:lnTo>
                  <a:lnTo>
                    <a:pt x="990902" y="84757"/>
                  </a:lnTo>
                  <a:lnTo>
                    <a:pt x="1032285" y="109971"/>
                  </a:lnTo>
                  <a:lnTo>
                    <a:pt x="1071952" y="138257"/>
                  </a:lnTo>
                  <a:lnTo>
                    <a:pt x="1109726" y="169544"/>
                  </a:lnTo>
                  <a:lnTo>
                    <a:pt x="1144543" y="202746"/>
                  </a:lnTo>
                  <a:lnTo>
                    <a:pt x="1176777" y="238164"/>
                  </a:lnTo>
                  <a:lnTo>
                    <a:pt x="1206347" y="275646"/>
                  </a:lnTo>
                  <a:lnTo>
                    <a:pt x="1233167" y="315038"/>
                  </a:lnTo>
                  <a:lnTo>
                    <a:pt x="1257157" y="356187"/>
                  </a:lnTo>
                  <a:lnTo>
                    <a:pt x="1278231" y="398940"/>
                  </a:lnTo>
                  <a:lnTo>
                    <a:pt x="1296308" y="443144"/>
                  </a:lnTo>
                  <a:lnTo>
                    <a:pt x="1311304" y="488646"/>
                  </a:lnTo>
                  <a:lnTo>
                    <a:pt x="1323136" y="535292"/>
                  </a:lnTo>
                  <a:lnTo>
                    <a:pt x="1331722" y="582929"/>
                  </a:lnTo>
                  <a:lnTo>
                    <a:pt x="1331414" y="592812"/>
                  </a:lnTo>
                  <a:lnTo>
                    <a:pt x="1327642" y="600932"/>
                  </a:lnTo>
                  <a:lnTo>
                    <a:pt x="1321274" y="606432"/>
                  </a:lnTo>
                  <a:lnTo>
                    <a:pt x="1313180" y="608456"/>
                  </a:lnTo>
                  <a:lnTo>
                    <a:pt x="1310894" y="610869"/>
                  </a:lnTo>
                  <a:lnTo>
                    <a:pt x="1308608" y="610869"/>
                  </a:lnTo>
                  <a:lnTo>
                    <a:pt x="1300442" y="609238"/>
                  </a:lnTo>
                  <a:lnTo>
                    <a:pt x="1293574" y="604773"/>
                  </a:lnTo>
                  <a:lnTo>
                    <a:pt x="1288444" y="598118"/>
                  </a:lnTo>
                  <a:lnTo>
                    <a:pt x="1285494" y="589914"/>
                  </a:lnTo>
                  <a:lnTo>
                    <a:pt x="1277080" y="541787"/>
                  </a:lnTo>
                  <a:lnTo>
                    <a:pt x="1265098" y="495035"/>
                  </a:lnTo>
                  <a:lnTo>
                    <a:pt x="1249706" y="449798"/>
                  </a:lnTo>
                  <a:lnTo>
                    <a:pt x="1231060" y="406217"/>
                  </a:lnTo>
                  <a:lnTo>
                    <a:pt x="1209320" y="364431"/>
                  </a:lnTo>
                  <a:lnTo>
                    <a:pt x="1184641" y="324581"/>
                  </a:lnTo>
                  <a:lnTo>
                    <a:pt x="1157182" y="286806"/>
                  </a:lnTo>
                  <a:lnTo>
                    <a:pt x="1127100" y="251249"/>
                  </a:lnTo>
                  <a:lnTo>
                    <a:pt x="1094553" y="218047"/>
                  </a:lnTo>
                  <a:lnTo>
                    <a:pt x="1059698" y="187342"/>
                  </a:lnTo>
                  <a:lnTo>
                    <a:pt x="1022693" y="159275"/>
                  </a:lnTo>
                  <a:lnTo>
                    <a:pt x="983695" y="133984"/>
                  </a:lnTo>
                  <a:lnTo>
                    <a:pt x="942862" y="111610"/>
                  </a:lnTo>
                  <a:lnTo>
                    <a:pt x="900351" y="92294"/>
                  </a:lnTo>
                  <a:lnTo>
                    <a:pt x="856320" y="76175"/>
                  </a:lnTo>
                  <a:lnTo>
                    <a:pt x="810927" y="63395"/>
                  </a:lnTo>
                  <a:lnTo>
                    <a:pt x="764328" y="54092"/>
                  </a:lnTo>
                  <a:lnTo>
                    <a:pt x="716682" y="48407"/>
                  </a:lnTo>
                  <a:lnTo>
                    <a:pt x="668147" y="46481"/>
                  </a:lnTo>
                  <a:lnTo>
                    <a:pt x="619406" y="48385"/>
                  </a:lnTo>
                  <a:lnTo>
                    <a:pt x="571684" y="54003"/>
                  </a:lnTo>
                  <a:lnTo>
                    <a:pt x="525121" y="63192"/>
                  </a:lnTo>
                  <a:lnTo>
                    <a:pt x="479856" y="75812"/>
                  </a:lnTo>
                  <a:lnTo>
                    <a:pt x="436027" y="91721"/>
                  </a:lnTo>
                  <a:lnTo>
                    <a:pt x="393775" y="110778"/>
                  </a:lnTo>
                  <a:lnTo>
                    <a:pt x="353238" y="132841"/>
                  </a:lnTo>
                  <a:lnTo>
                    <a:pt x="314557" y="157770"/>
                  </a:lnTo>
                  <a:lnTo>
                    <a:pt x="277870" y="185421"/>
                  </a:lnTo>
                  <a:lnTo>
                    <a:pt x="243318" y="215654"/>
                  </a:lnTo>
                  <a:lnTo>
                    <a:pt x="211038" y="248328"/>
                  </a:lnTo>
                  <a:lnTo>
                    <a:pt x="181171" y="283301"/>
                  </a:lnTo>
                  <a:lnTo>
                    <a:pt x="153857" y="320432"/>
                  </a:lnTo>
                  <a:lnTo>
                    <a:pt x="129234" y="359579"/>
                  </a:lnTo>
                  <a:lnTo>
                    <a:pt x="107442" y="400600"/>
                  </a:lnTo>
                  <a:lnTo>
                    <a:pt x="88619" y="443355"/>
                  </a:lnTo>
                  <a:lnTo>
                    <a:pt x="72907" y="487702"/>
                  </a:lnTo>
                  <a:lnTo>
                    <a:pt x="60444" y="533499"/>
                  </a:lnTo>
                  <a:lnTo>
                    <a:pt x="51369" y="580606"/>
                  </a:lnTo>
                  <a:lnTo>
                    <a:pt x="45822" y="628880"/>
                  </a:lnTo>
                  <a:lnTo>
                    <a:pt x="43942" y="678179"/>
                  </a:lnTo>
                  <a:lnTo>
                    <a:pt x="45822" y="727479"/>
                  </a:lnTo>
                  <a:lnTo>
                    <a:pt x="51369" y="775753"/>
                  </a:lnTo>
                  <a:lnTo>
                    <a:pt x="60444" y="822860"/>
                  </a:lnTo>
                  <a:lnTo>
                    <a:pt x="72907" y="868657"/>
                  </a:lnTo>
                  <a:lnTo>
                    <a:pt x="88619" y="913004"/>
                  </a:lnTo>
                  <a:lnTo>
                    <a:pt x="107442" y="955759"/>
                  </a:lnTo>
                  <a:lnTo>
                    <a:pt x="129234" y="996780"/>
                  </a:lnTo>
                  <a:lnTo>
                    <a:pt x="153857" y="1035927"/>
                  </a:lnTo>
                  <a:lnTo>
                    <a:pt x="181171" y="1073058"/>
                  </a:lnTo>
                  <a:lnTo>
                    <a:pt x="211038" y="1108031"/>
                  </a:lnTo>
                  <a:lnTo>
                    <a:pt x="243318" y="1140705"/>
                  </a:lnTo>
                  <a:lnTo>
                    <a:pt x="277870" y="1170938"/>
                  </a:lnTo>
                  <a:lnTo>
                    <a:pt x="314557" y="1198589"/>
                  </a:lnTo>
                  <a:lnTo>
                    <a:pt x="353238" y="1223517"/>
                  </a:lnTo>
                  <a:lnTo>
                    <a:pt x="393775" y="1245581"/>
                  </a:lnTo>
                  <a:lnTo>
                    <a:pt x="436027" y="1264638"/>
                  </a:lnTo>
                  <a:lnTo>
                    <a:pt x="479856" y="1280547"/>
                  </a:lnTo>
                  <a:lnTo>
                    <a:pt x="525121" y="1293167"/>
                  </a:lnTo>
                  <a:lnTo>
                    <a:pt x="571684" y="1302356"/>
                  </a:lnTo>
                  <a:lnTo>
                    <a:pt x="619406" y="1307974"/>
                  </a:lnTo>
                  <a:lnTo>
                    <a:pt x="668147" y="1309877"/>
                  </a:lnTo>
                  <a:lnTo>
                    <a:pt x="716682" y="1307952"/>
                  </a:lnTo>
                  <a:lnTo>
                    <a:pt x="764328" y="1302267"/>
                  </a:lnTo>
                  <a:lnTo>
                    <a:pt x="810927" y="1292964"/>
                  </a:lnTo>
                  <a:lnTo>
                    <a:pt x="856320" y="1280184"/>
                  </a:lnTo>
                  <a:lnTo>
                    <a:pt x="900351" y="1264065"/>
                  </a:lnTo>
                  <a:lnTo>
                    <a:pt x="942862" y="1244749"/>
                  </a:lnTo>
                  <a:lnTo>
                    <a:pt x="983695" y="1222375"/>
                  </a:lnTo>
                  <a:lnTo>
                    <a:pt x="1022693" y="1197084"/>
                  </a:lnTo>
                  <a:lnTo>
                    <a:pt x="1059698" y="1169017"/>
                  </a:lnTo>
                  <a:lnTo>
                    <a:pt x="1094553" y="1138312"/>
                  </a:lnTo>
                  <a:lnTo>
                    <a:pt x="1127100" y="1105110"/>
                  </a:lnTo>
                  <a:lnTo>
                    <a:pt x="1157182" y="1069553"/>
                  </a:lnTo>
                  <a:lnTo>
                    <a:pt x="1184641" y="1031778"/>
                  </a:lnTo>
                  <a:lnTo>
                    <a:pt x="1209320" y="991928"/>
                  </a:lnTo>
                  <a:lnTo>
                    <a:pt x="1231060" y="950142"/>
                  </a:lnTo>
                  <a:lnTo>
                    <a:pt x="1249706" y="906561"/>
                  </a:lnTo>
                  <a:lnTo>
                    <a:pt x="1265098" y="861324"/>
                  </a:lnTo>
                  <a:lnTo>
                    <a:pt x="1277080" y="814572"/>
                  </a:lnTo>
                  <a:lnTo>
                    <a:pt x="1285494" y="766444"/>
                  </a:lnTo>
                  <a:lnTo>
                    <a:pt x="1288444" y="758618"/>
                  </a:lnTo>
                  <a:lnTo>
                    <a:pt x="1293574" y="752792"/>
                  </a:lnTo>
                  <a:lnTo>
                    <a:pt x="1300442" y="749157"/>
                  </a:lnTo>
                  <a:lnTo>
                    <a:pt x="1308608" y="747902"/>
                  </a:lnTo>
                  <a:lnTo>
                    <a:pt x="1310894" y="747902"/>
                  </a:lnTo>
                  <a:lnTo>
                    <a:pt x="1313180" y="747902"/>
                  </a:lnTo>
                  <a:lnTo>
                    <a:pt x="1321274" y="750248"/>
                  </a:lnTo>
                  <a:lnTo>
                    <a:pt x="1327642" y="756284"/>
                  </a:lnTo>
                  <a:lnTo>
                    <a:pt x="1331414" y="764512"/>
                  </a:lnTo>
                  <a:lnTo>
                    <a:pt x="1331722" y="773429"/>
                  </a:lnTo>
                  <a:lnTo>
                    <a:pt x="1323136" y="821067"/>
                  </a:lnTo>
                  <a:lnTo>
                    <a:pt x="1311304" y="867713"/>
                  </a:lnTo>
                  <a:lnTo>
                    <a:pt x="1296308" y="913215"/>
                  </a:lnTo>
                  <a:lnTo>
                    <a:pt x="1278231" y="957419"/>
                  </a:lnTo>
                  <a:lnTo>
                    <a:pt x="1257157" y="1000172"/>
                  </a:lnTo>
                  <a:lnTo>
                    <a:pt x="1233167" y="1041321"/>
                  </a:lnTo>
                  <a:lnTo>
                    <a:pt x="1206347" y="1080713"/>
                  </a:lnTo>
                  <a:lnTo>
                    <a:pt x="1176777" y="1118195"/>
                  </a:lnTo>
                  <a:lnTo>
                    <a:pt x="1144543" y="1153613"/>
                  </a:lnTo>
                  <a:lnTo>
                    <a:pt x="1109726" y="1186814"/>
                  </a:lnTo>
                  <a:lnTo>
                    <a:pt x="1071952" y="1218102"/>
                  </a:lnTo>
                  <a:lnTo>
                    <a:pt x="1032285" y="1246388"/>
                  </a:lnTo>
                  <a:lnTo>
                    <a:pt x="990902" y="1271602"/>
                  </a:lnTo>
                  <a:lnTo>
                    <a:pt x="947980" y="1293677"/>
                  </a:lnTo>
                  <a:lnTo>
                    <a:pt x="903700" y="1312544"/>
                  </a:lnTo>
                  <a:lnTo>
                    <a:pt x="858238" y="1328135"/>
                  </a:lnTo>
                  <a:lnTo>
                    <a:pt x="811774" y="1340380"/>
                  </a:lnTo>
                  <a:lnTo>
                    <a:pt x="764485" y="1349212"/>
                  </a:lnTo>
                  <a:lnTo>
                    <a:pt x="716550" y="1354561"/>
                  </a:lnTo>
                  <a:lnTo>
                    <a:pt x="668147" y="1356359"/>
                  </a:lnTo>
                  <a:lnTo>
                    <a:pt x="620606" y="1354653"/>
                  </a:lnTo>
                  <a:lnTo>
                    <a:pt x="573939" y="1349611"/>
                  </a:lnTo>
                  <a:lnTo>
                    <a:pt x="528262" y="1341349"/>
                  </a:lnTo>
                  <a:lnTo>
                    <a:pt x="483690" y="1329983"/>
                  </a:lnTo>
                  <a:lnTo>
                    <a:pt x="440338" y="1315629"/>
                  </a:lnTo>
                  <a:lnTo>
                    <a:pt x="398321" y="1298402"/>
                  </a:lnTo>
                  <a:lnTo>
                    <a:pt x="357754" y="1278418"/>
                  </a:lnTo>
                  <a:lnTo>
                    <a:pt x="318754" y="1255793"/>
                  </a:lnTo>
                  <a:lnTo>
                    <a:pt x="281434" y="1230643"/>
                  </a:lnTo>
                  <a:lnTo>
                    <a:pt x="245911" y="1203083"/>
                  </a:lnTo>
                  <a:lnTo>
                    <a:pt x="212299" y="1173229"/>
                  </a:lnTo>
                  <a:lnTo>
                    <a:pt x="180714" y="1141196"/>
                  </a:lnTo>
                  <a:lnTo>
                    <a:pt x="151271" y="1107102"/>
                  </a:lnTo>
                  <a:lnTo>
                    <a:pt x="124085" y="1071060"/>
                  </a:lnTo>
                  <a:lnTo>
                    <a:pt x="99272" y="1033187"/>
                  </a:lnTo>
                  <a:lnTo>
                    <a:pt x="76946" y="993600"/>
                  </a:lnTo>
                  <a:lnTo>
                    <a:pt x="57223" y="952412"/>
                  </a:lnTo>
                  <a:lnTo>
                    <a:pt x="40218" y="909741"/>
                  </a:lnTo>
                  <a:lnTo>
                    <a:pt x="26047" y="865702"/>
                  </a:lnTo>
                  <a:lnTo>
                    <a:pt x="14824" y="820411"/>
                  </a:lnTo>
                  <a:lnTo>
                    <a:pt x="6665" y="773982"/>
                  </a:lnTo>
                  <a:lnTo>
                    <a:pt x="1685" y="726534"/>
                  </a:lnTo>
                  <a:lnTo>
                    <a:pt x="0" y="678179"/>
                  </a:lnTo>
                  <a:lnTo>
                    <a:pt x="1685" y="629825"/>
                  </a:lnTo>
                  <a:lnTo>
                    <a:pt x="6665" y="582377"/>
                  </a:lnTo>
                  <a:lnTo>
                    <a:pt x="14824" y="535948"/>
                  </a:lnTo>
                  <a:lnTo>
                    <a:pt x="26047" y="490657"/>
                  </a:lnTo>
                  <a:lnTo>
                    <a:pt x="40218" y="446618"/>
                  </a:lnTo>
                  <a:lnTo>
                    <a:pt x="57223" y="403947"/>
                  </a:lnTo>
                  <a:lnTo>
                    <a:pt x="76946" y="362759"/>
                  </a:lnTo>
                  <a:lnTo>
                    <a:pt x="99272" y="323172"/>
                  </a:lnTo>
                  <a:lnTo>
                    <a:pt x="124085" y="285299"/>
                  </a:lnTo>
                  <a:lnTo>
                    <a:pt x="151271" y="249257"/>
                  </a:lnTo>
                  <a:lnTo>
                    <a:pt x="180714" y="215163"/>
                  </a:lnTo>
                  <a:lnTo>
                    <a:pt x="212299" y="183130"/>
                  </a:lnTo>
                  <a:lnTo>
                    <a:pt x="245911" y="153276"/>
                  </a:lnTo>
                  <a:lnTo>
                    <a:pt x="281434" y="125716"/>
                  </a:lnTo>
                  <a:lnTo>
                    <a:pt x="318754" y="100566"/>
                  </a:lnTo>
                  <a:lnTo>
                    <a:pt x="357754" y="77941"/>
                  </a:lnTo>
                  <a:lnTo>
                    <a:pt x="398321" y="57957"/>
                  </a:lnTo>
                  <a:lnTo>
                    <a:pt x="440338" y="40730"/>
                  </a:lnTo>
                  <a:lnTo>
                    <a:pt x="483690" y="26376"/>
                  </a:lnTo>
                  <a:lnTo>
                    <a:pt x="528262" y="15010"/>
                  </a:lnTo>
                  <a:lnTo>
                    <a:pt x="573939" y="6748"/>
                  </a:lnTo>
                  <a:lnTo>
                    <a:pt x="620606" y="1706"/>
                  </a:lnTo>
                  <a:lnTo>
                    <a:pt x="668147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84648" y="1295400"/>
              <a:ext cx="1641348" cy="164287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320283" y="1443227"/>
              <a:ext cx="1355090" cy="1356360"/>
            </a:xfrm>
            <a:custGeom>
              <a:avLst/>
              <a:gdLst/>
              <a:ahLst/>
              <a:cxnLst/>
              <a:rect l="l" t="t" r="r" b="b"/>
              <a:pathLst>
                <a:path w="1355090" h="1356360">
                  <a:moveTo>
                    <a:pt x="668146" y="0"/>
                  </a:moveTo>
                  <a:lnTo>
                    <a:pt x="620606" y="1706"/>
                  </a:lnTo>
                  <a:lnTo>
                    <a:pt x="573939" y="6748"/>
                  </a:lnTo>
                  <a:lnTo>
                    <a:pt x="528262" y="15010"/>
                  </a:lnTo>
                  <a:lnTo>
                    <a:pt x="483690" y="26376"/>
                  </a:lnTo>
                  <a:lnTo>
                    <a:pt x="440338" y="40730"/>
                  </a:lnTo>
                  <a:lnTo>
                    <a:pt x="398321" y="57957"/>
                  </a:lnTo>
                  <a:lnTo>
                    <a:pt x="357754" y="77941"/>
                  </a:lnTo>
                  <a:lnTo>
                    <a:pt x="318754" y="100566"/>
                  </a:lnTo>
                  <a:lnTo>
                    <a:pt x="281434" y="125716"/>
                  </a:lnTo>
                  <a:lnTo>
                    <a:pt x="245911" y="153276"/>
                  </a:lnTo>
                  <a:lnTo>
                    <a:pt x="212299" y="183130"/>
                  </a:lnTo>
                  <a:lnTo>
                    <a:pt x="180714" y="215163"/>
                  </a:lnTo>
                  <a:lnTo>
                    <a:pt x="151271" y="249257"/>
                  </a:lnTo>
                  <a:lnTo>
                    <a:pt x="124085" y="285299"/>
                  </a:lnTo>
                  <a:lnTo>
                    <a:pt x="99272" y="323172"/>
                  </a:lnTo>
                  <a:lnTo>
                    <a:pt x="76946" y="362759"/>
                  </a:lnTo>
                  <a:lnTo>
                    <a:pt x="57223" y="403947"/>
                  </a:lnTo>
                  <a:lnTo>
                    <a:pt x="40218" y="446618"/>
                  </a:lnTo>
                  <a:lnTo>
                    <a:pt x="26047" y="490657"/>
                  </a:lnTo>
                  <a:lnTo>
                    <a:pt x="14824" y="535948"/>
                  </a:lnTo>
                  <a:lnTo>
                    <a:pt x="6665" y="582377"/>
                  </a:lnTo>
                  <a:lnTo>
                    <a:pt x="1685" y="629825"/>
                  </a:lnTo>
                  <a:lnTo>
                    <a:pt x="0" y="678180"/>
                  </a:lnTo>
                  <a:lnTo>
                    <a:pt x="1685" y="726534"/>
                  </a:lnTo>
                  <a:lnTo>
                    <a:pt x="6665" y="773982"/>
                  </a:lnTo>
                  <a:lnTo>
                    <a:pt x="14824" y="820411"/>
                  </a:lnTo>
                  <a:lnTo>
                    <a:pt x="26047" y="865702"/>
                  </a:lnTo>
                  <a:lnTo>
                    <a:pt x="40218" y="909741"/>
                  </a:lnTo>
                  <a:lnTo>
                    <a:pt x="57223" y="952412"/>
                  </a:lnTo>
                  <a:lnTo>
                    <a:pt x="76946" y="993600"/>
                  </a:lnTo>
                  <a:lnTo>
                    <a:pt x="99272" y="1033187"/>
                  </a:lnTo>
                  <a:lnTo>
                    <a:pt x="124085" y="1071060"/>
                  </a:lnTo>
                  <a:lnTo>
                    <a:pt x="151271" y="1107102"/>
                  </a:lnTo>
                  <a:lnTo>
                    <a:pt x="180714" y="1141196"/>
                  </a:lnTo>
                  <a:lnTo>
                    <a:pt x="212299" y="1173229"/>
                  </a:lnTo>
                  <a:lnTo>
                    <a:pt x="245911" y="1203083"/>
                  </a:lnTo>
                  <a:lnTo>
                    <a:pt x="281434" y="1230643"/>
                  </a:lnTo>
                  <a:lnTo>
                    <a:pt x="318754" y="1255793"/>
                  </a:lnTo>
                  <a:lnTo>
                    <a:pt x="357754" y="1278418"/>
                  </a:lnTo>
                  <a:lnTo>
                    <a:pt x="398321" y="1298402"/>
                  </a:lnTo>
                  <a:lnTo>
                    <a:pt x="440338" y="1315629"/>
                  </a:lnTo>
                  <a:lnTo>
                    <a:pt x="483690" y="1329983"/>
                  </a:lnTo>
                  <a:lnTo>
                    <a:pt x="528262" y="1341349"/>
                  </a:lnTo>
                  <a:lnTo>
                    <a:pt x="573939" y="1349611"/>
                  </a:lnTo>
                  <a:lnTo>
                    <a:pt x="620606" y="1354653"/>
                  </a:lnTo>
                  <a:lnTo>
                    <a:pt x="668146" y="1356360"/>
                  </a:lnTo>
                  <a:lnTo>
                    <a:pt x="716550" y="1354561"/>
                  </a:lnTo>
                  <a:lnTo>
                    <a:pt x="764485" y="1349212"/>
                  </a:lnTo>
                  <a:lnTo>
                    <a:pt x="811774" y="1340380"/>
                  </a:lnTo>
                  <a:lnTo>
                    <a:pt x="858238" y="1328135"/>
                  </a:lnTo>
                  <a:lnTo>
                    <a:pt x="903700" y="1312544"/>
                  </a:lnTo>
                  <a:lnTo>
                    <a:pt x="909959" y="1309877"/>
                  </a:lnTo>
                  <a:lnTo>
                    <a:pt x="668146" y="1309877"/>
                  </a:lnTo>
                  <a:lnTo>
                    <a:pt x="619406" y="1307974"/>
                  </a:lnTo>
                  <a:lnTo>
                    <a:pt x="571684" y="1302356"/>
                  </a:lnTo>
                  <a:lnTo>
                    <a:pt x="525121" y="1293167"/>
                  </a:lnTo>
                  <a:lnTo>
                    <a:pt x="479856" y="1280547"/>
                  </a:lnTo>
                  <a:lnTo>
                    <a:pt x="436027" y="1264638"/>
                  </a:lnTo>
                  <a:lnTo>
                    <a:pt x="393775" y="1245581"/>
                  </a:lnTo>
                  <a:lnTo>
                    <a:pt x="353238" y="1223517"/>
                  </a:lnTo>
                  <a:lnTo>
                    <a:pt x="314557" y="1198589"/>
                  </a:lnTo>
                  <a:lnTo>
                    <a:pt x="277870" y="1170938"/>
                  </a:lnTo>
                  <a:lnTo>
                    <a:pt x="243318" y="1140705"/>
                  </a:lnTo>
                  <a:lnTo>
                    <a:pt x="211038" y="1108031"/>
                  </a:lnTo>
                  <a:lnTo>
                    <a:pt x="181171" y="1073058"/>
                  </a:lnTo>
                  <a:lnTo>
                    <a:pt x="153857" y="1035927"/>
                  </a:lnTo>
                  <a:lnTo>
                    <a:pt x="129234" y="996780"/>
                  </a:lnTo>
                  <a:lnTo>
                    <a:pt x="107441" y="955759"/>
                  </a:lnTo>
                  <a:lnTo>
                    <a:pt x="88619" y="913004"/>
                  </a:lnTo>
                  <a:lnTo>
                    <a:pt x="72907" y="868657"/>
                  </a:lnTo>
                  <a:lnTo>
                    <a:pt x="60444" y="822860"/>
                  </a:lnTo>
                  <a:lnTo>
                    <a:pt x="51369" y="775753"/>
                  </a:lnTo>
                  <a:lnTo>
                    <a:pt x="45822" y="727479"/>
                  </a:lnTo>
                  <a:lnTo>
                    <a:pt x="43941" y="678180"/>
                  </a:lnTo>
                  <a:lnTo>
                    <a:pt x="45822" y="628880"/>
                  </a:lnTo>
                  <a:lnTo>
                    <a:pt x="51369" y="580606"/>
                  </a:lnTo>
                  <a:lnTo>
                    <a:pt x="60444" y="533499"/>
                  </a:lnTo>
                  <a:lnTo>
                    <a:pt x="72907" y="487702"/>
                  </a:lnTo>
                  <a:lnTo>
                    <a:pt x="88619" y="443355"/>
                  </a:lnTo>
                  <a:lnTo>
                    <a:pt x="107441" y="400600"/>
                  </a:lnTo>
                  <a:lnTo>
                    <a:pt x="129234" y="359579"/>
                  </a:lnTo>
                  <a:lnTo>
                    <a:pt x="153857" y="320432"/>
                  </a:lnTo>
                  <a:lnTo>
                    <a:pt x="181171" y="283301"/>
                  </a:lnTo>
                  <a:lnTo>
                    <a:pt x="211038" y="248328"/>
                  </a:lnTo>
                  <a:lnTo>
                    <a:pt x="243318" y="215654"/>
                  </a:lnTo>
                  <a:lnTo>
                    <a:pt x="277870" y="185421"/>
                  </a:lnTo>
                  <a:lnTo>
                    <a:pt x="314557" y="157770"/>
                  </a:lnTo>
                  <a:lnTo>
                    <a:pt x="353238" y="132842"/>
                  </a:lnTo>
                  <a:lnTo>
                    <a:pt x="393775" y="110778"/>
                  </a:lnTo>
                  <a:lnTo>
                    <a:pt x="436027" y="91721"/>
                  </a:lnTo>
                  <a:lnTo>
                    <a:pt x="479856" y="75812"/>
                  </a:lnTo>
                  <a:lnTo>
                    <a:pt x="525121" y="63192"/>
                  </a:lnTo>
                  <a:lnTo>
                    <a:pt x="571684" y="54003"/>
                  </a:lnTo>
                  <a:lnTo>
                    <a:pt x="619406" y="48385"/>
                  </a:lnTo>
                  <a:lnTo>
                    <a:pt x="668146" y="46482"/>
                  </a:lnTo>
                  <a:lnTo>
                    <a:pt x="909959" y="46482"/>
                  </a:lnTo>
                  <a:lnTo>
                    <a:pt x="903700" y="43814"/>
                  </a:lnTo>
                  <a:lnTo>
                    <a:pt x="858238" y="28224"/>
                  </a:lnTo>
                  <a:lnTo>
                    <a:pt x="811774" y="15979"/>
                  </a:lnTo>
                  <a:lnTo>
                    <a:pt x="764485" y="7147"/>
                  </a:lnTo>
                  <a:lnTo>
                    <a:pt x="716550" y="1798"/>
                  </a:lnTo>
                  <a:lnTo>
                    <a:pt x="668146" y="0"/>
                  </a:lnTo>
                  <a:close/>
                </a:path>
                <a:path w="1355090" h="1356360">
                  <a:moveTo>
                    <a:pt x="1313180" y="747902"/>
                  </a:moveTo>
                  <a:lnTo>
                    <a:pt x="1308608" y="747902"/>
                  </a:lnTo>
                  <a:lnTo>
                    <a:pt x="1300442" y="749157"/>
                  </a:lnTo>
                  <a:lnTo>
                    <a:pt x="1293574" y="752792"/>
                  </a:lnTo>
                  <a:lnTo>
                    <a:pt x="1288444" y="758618"/>
                  </a:lnTo>
                  <a:lnTo>
                    <a:pt x="1285493" y="766445"/>
                  </a:lnTo>
                  <a:lnTo>
                    <a:pt x="1277080" y="814572"/>
                  </a:lnTo>
                  <a:lnTo>
                    <a:pt x="1265098" y="861324"/>
                  </a:lnTo>
                  <a:lnTo>
                    <a:pt x="1249706" y="906561"/>
                  </a:lnTo>
                  <a:lnTo>
                    <a:pt x="1231060" y="950142"/>
                  </a:lnTo>
                  <a:lnTo>
                    <a:pt x="1209320" y="991928"/>
                  </a:lnTo>
                  <a:lnTo>
                    <a:pt x="1184641" y="1031778"/>
                  </a:lnTo>
                  <a:lnTo>
                    <a:pt x="1157182" y="1069553"/>
                  </a:lnTo>
                  <a:lnTo>
                    <a:pt x="1127100" y="1105110"/>
                  </a:lnTo>
                  <a:lnTo>
                    <a:pt x="1094553" y="1138312"/>
                  </a:lnTo>
                  <a:lnTo>
                    <a:pt x="1059698" y="1169017"/>
                  </a:lnTo>
                  <a:lnTo>
                    <a:pt x="1022693" y="1197084"/>
                  </a:lnTo>
                  <a:lnTo>
                    <a:pt x="983695" y="1222375"/>
                  </a:lnTo>
                  <a:lnTo>
                    <a:pt x="942862" y="1244749"/>
                  </a:lnTo>
                  <a:lnTo>
                    <a:pt x="900351" y="1264065"/>
                  </a:lnTo>
                  <a:lnTo>
                    <a:pt x="856320" y="1280184"/>
                  </a:lnTo>
                  <a:lnTo>
                    <a:pt x="810927" y="1292964"/>
                  </a:lnTo>
                  <a:lnTo>
                    <a:pt x="764328" y="1302267"/>
                  </a:lnTo>
                  <a:lnTo>
                    <a:pt x="716682" y="1307952"/>
                  </a:lnTo>
                  <a:lnTo>
                    <a:pt x="668146" y="1309877"/>
                  </a:lnTo>
                  <a:lnTo>
                    <a:pt x="909959" y="1309877"/>
                  </a:lnTo>
                  <a:lnTo>
                    <a:pt x="947980" y="1293677"/>
                  </a:lnTo>
                  <a:lnTo>
                    <a:pt x="990902" y="1271602"/>
                  </a:lnTo>
                  <a:lnTo>
                    <a:pt x="1032285" y="1246388"/>
                  </a:lnTo>
                  <a:lnTo>
                    <a:pt x="1071952" y="1218102"/>
                  </a:lnTo>
                  <a:lnTo>
                    <a:pt x="1109726" y="1186814"/>
                  </a:lnTo>
                  <a:lnTo>
                    <a:pt x="1144543" y="1153613"/>
                  </a:lnTo>
                  <a:lnTo>
                    <a:pt x="1176777" y="1118195"/>
                  </a:lnTo>
                  <a:lnTo>
                    <a:pt x="1206347" y="1080713"/>
                  </a:lnTo>
                  <a:lnTo>
                    <a:pt x="1233167" y="1041321"/>
                  </a:lnTo>
                  <a:lnTo>
                    <a:pt x="1257157" y="1000172"/>
                  </a:lnTo>
                  <a:lnTo>
                    <a:pt x="1278231" y="957419"/>
                  </a:lnTo>
                  <a:lnTo>
                    <a:pt x="1296308" y="913215"/>
                  </a:lnTo>
                  <a:lnTo>
                    <a:pt x="1311304" y="867713"/>
                  </a:lnTo>
                  <a:lnTo>
                    <a:pt x="1323136" y="821067"/>
                  </a:lnTo>
                  <a:lnTo>
                    <a:pt x="1331721" y="773430"/>
                  </a:lnTo>
                  <a:lnTo>
                    <a:pt x="1331414" y="764512"/>
                  </a:lnTo>
                  <a:lnTo>
                    <a:pt x="1327642" y="756285"/>
                  </a:lnTo>
                  <a:lnTo>
                    <a:pt x="1321274" y="750248"/>
                  </a:lnTo>
                  <a:lnTo>
                    <a:pt x="1313180" y="747902"/>
                  </a:lnTo>
                  <a:close/>
                </a:path>
                <a:path w="1355090" h="1356360">
                  <a:moveTo>
                    <a:pt x="1313180" y="636397"/>
                  </a:moveTo>
                  <a:lnTo>
                    <a:pt x="1298261" y="639657"/>
                  </a:lnTo>
                  <a:lnTo>
                    <a:pt x="1285747" y="648573"/>
                  </a:lnTo>
                  <a:lnTo>
                    <a:pt x="1277139" y="661846"/>
                  </a:lnTo>
                  <a:lnTo>
                    <a:pt x="1273937" y="678180"/>
                  </a:lnTo>
                  <a:lnTo>
                    <a:pt x="1277139" y="694513"/>
                  </a:lnTo>
                  <a:lnTo>
                    <a:pt x="1285748" y="707786"/>
                  </a:lnTo>
                  <a:lnTo>
                    <a:pt x="1298261" y="716702"/>
                  </a:lnTo>
                  <a:lnTo>
                    <a:pt x="1313180" y="719963"/>
                  </a:lnTo>
                  <a:lnTo>
                    <a:pt x="1329439" y="716702"/>
                  </a:lnTo>
                  <a:lnTo>
                    <a:pt x="1342675" y="707786"/>
                  </a:lnTo>
                  <a:lnTo>
                    <a:pt x="1351577" y="694513"/>
                  </a:lnTo>
                  <a:lnTo>
                    <a:pt x="1354836" y="678180"/>
                  </a:lnTo>
                  <a:lnTo>
                    <a:pt x="1351577" y="661846"/>
                  </a:lnTo>
                  <a:lnTo>
                    <a:pt x="1342675" y="648573"/>
                  </a:lnTo>
                  <a:lnTo>
                    <a:pt x="1329439" y="639657"/>
                  </a:lnTo>
                  <a:lnTo>
                    <a:pt x="1313180" y="636397"/>
                  </a:lnTo>
                  <a:close/>
                </a:path>
                <a:path w="1355090" h="1356360">
                  <a:moveTo>
                    <a:pt x="909959" y="46482"/>
                  </a:moveTo>
                  <a:lnTo>
                    <a:pt x="668146" y="46482"/>
                  </a:lnTo>
                  <a:lnTo>
                    <a:pt x="716682" y="48407"/>
                  </a:lnTo>
                  <a:lnTo>
                    <a:pt x="764328" y="54092"/>
                  </a:lnTo>
                  <a:lnTo>
                    <a:pt x="810927" y="63395"/>
                  </a:lnTo>
                  <a:lnTo>
                    <a:pt x="856320" y="76175"/>
                  </a:lnTo>
                  <a:lnTo>
                    <a:pt x="900351" y="92294"/>
                  </a:lnTo>
                  <a:lnTo>
                    <a:pt x="942862" y="111610"/>
                  </a:lnTo>
                  <a:lnTo>
                    <a:pt x="983695" y="133984"/>
                  </a:lnTo>
                  <a:lnTo>
                    <a:pt x="1022693" y="159275"/>
                  </a:lnTo>
                  <a:lnTo>
                    <a:pt x="1059698" y="187342"/>
                  </a:lnTo>
                  <a:lnTo>
                    <a:pt x="1094553" y="218047"/>
                  </a:lnTo>
                  <a:lnTo>
                    <a:pt x="1127100" y="251249"/>
                  </a:lnTo>
                  <a:lnTo>
                    <a:pt x="1157182" y="286806"/>
                  </a:lnTo>
                  <a:lnTo>
                    <a:pt x="1184641" y="324581"/>
                  </a:lnTo>
                  <a:lnTo>
                    <a:pt x="1209320" y="364431"/>
                  </a:lnTo>
                  <a:lnTo>
                    <a:pt x="1231060" y="406217"/>
                  </a:lnTo>
                  <a:lnTo>
                    <a:pt x="1249706" y="449798"/>
                  </a:lnTo>
                  <a:lnTo>
                    <a:pt x="1265098" y="495035"/>
                  </a:lnTo>
                  <a:lnTo>
                    <a:pt x="1277080" y="541787"/>
                  </a:lnTo>
                  <a:lnTo>
                    <a:pt x="1285493" y="589914"/>
                  </a:lnTo>
                  <a:lnTo>
                    <a:pt x="1288444" y="598118"/>
                  </a:lnTo>
                  <a:lnTo>
                    <a:pt x="1293574" y="604774"/>
                  </a:lnTo>
                  <a:lnTo>
                    <a:pt x="1300442" y="609238"/>
                  </a:lnTo>
                  <a:lnTo>
                    <a:pt x="1308608" y="610870"/>
                  </a:lnTo>
                  <a:lnTo>
                    <a:pt x="1310893" y="610870"/>
                  </a:lnTo>
                  <a:lnTo>
                    <a:pt x="1313180" y="608457"/>
                  </a:lnTo>
                  <a:lnTo>
                    <a:pt x="1321274" y="606432"/>
                  </a:lnTo>
                  <a:lnTo>
                    <a:pt x="1327642" y="600932"/>
                  </a:lnTo>
                  <a:lnTo>
                    <a:pt x="1331414" y="592812"/>
                  </a:lnTo>
                  <a:lnTo>
                    <a:pt x="1331504" y="589914"/>
                  </a:lnTo>
                  <a:lnTo>
                    <a:pt x="1331622" y="582377"/>
                  </a:lnTo>
                  <a:lnTo>
                    <a:pt x="1323136" y="535292"/>
                  </a:lnTo>
                  <a:lnTo>
                    <a:pt x="1311304" y="488646"/>
                  </a:lnTo>
                  <a:lnTo>
                    <a:pt x="1296308" y="443144"/>
                  </a:lnTo>
                  <a:lnTo>
                    <a:pt x="1278231" y="398940"/>
                  </a:lnTo>
                  <a:lnTo>
                    <a:pt x="1257157" y="356187"/>
                  </a:lnTo>
                  <a:lnTo>
                    <a:pt x="1233167" y="315038"/>
                  </a:lnTo>
                  <a:lnTo>
                    <a:pt x="1206347" y="275646"/>
                  </a:lnTo>
                  <a:lnTo>
                    <a:pt x="1176777" y="238164"/>
                  </a:lnTo>
                  <a:lnTo>
                    <a:pt x="1144543" y="202746"/>
                  </a:lnTo>
                  <a:lnTo>
                    <a:pt x="1109726" y="169545"/>
                  </a:lnTo>
                  <a:lnTo>
                    <a:pt x="1071952" y="138257"/>
                  </a:lnTo>
                  <a:lnTo>
                    <a:pt x="1032285" y="109971"/>
                  </a:lnTo>
                  <a:lnTo>
                    <a:pt x="990902" y="84757"/>
                  </a:lnTo>
                  <a:lnTo>
                    <a:pt x="947980" y="62682"/>
                  </a:lnTo>
                  <a:lnTo>
                    <a:pt x="909959" y="464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89458" y="2074862"/>
              <a:ext cx="90424" cy="9309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320283" y="1443227"/>
              <a:ext cx="1332230" cy="1356360"/>
            </a:xfrm>
            <a:custGeom>
              <a:avLst/>
              <a:gdLst/>
              <a:ahLst/>
              <a:cxnLst/>
              <a:rect l="l" t="t" r="r" b="b"/>
              <a:pathLst>
                <a:path w="1332229" h="1356360">
                  <a:moveTo>
                    <a:pt x="668146" y="0"/>
                  </a:moveTo>
                  <a:lnTo>
                    <a:pt x="716550" y="1798"/>
                  </a:lnTo>
                  <a:lnTo>
                    <a:pt x="764485" y="7147"/>
                  </a:lnTo>
                  <a:lnTo>
                    <a:pt x="811774" y="15979"/>
                  </a:lnTo>
                  <a:lnTo>
                    <a:pt x="858238" y="28224"/>
                  </a:lnTo>
                  <a:lnTo>
                    <a:pt x="903700" y="43814"/>
                  </a:lnTo>
                  <a:lnTo>
                    <a:pt x="947980" y="62682"/>
                  </a:lnTo>
                  <a:lnTo>
                    <a:pt x="990902" y="84757"/>
                  </a:lnTo>
                  <a:lnTo>
                    <a:pt x="1032285" y="109971"/>
                  </a:lnTo>
                  <a:lnTo>
                    <a:pt x="1071952" y="138257"/>
                  </a:lnTo>
                  <a:lnTo>
                    <a:pt x="1109726" y="169545"/>
                  </a:lnTo>
                  <a:lnTo>
                    <a:pt x="1144543" y="202746"/>
                  </a:lnTo>
                  <a:lnTo>
                    <a:pt x="1176777" y="238164"/>
                  </a:lnTo>
                  <a:lnTo>
                    <a:pt x="1206347" y="275646"/>
                  </a:lnTo>
                  <a:lnTo>
                    <a:pt x="1233167" y="315038"/>
                  </a:lnTo>
                  <a:lnTo>
                    <a:pt x="1257157" y="356187"/>
                  </a:lnTo>
                  <a:lnTo>
                    <a:pt x="1278231" y="398940"/>
                  </a:lnTo>
                  <a:lnTo>
                    <a:pt x="1296308" y="443144"/>
                  </a:lnTo>
                  <a:lnTo>
                    <a:pt x="1311304" y="488646"/>
                  </a:lnTo>
                  <a:lnTo>
                    <a:pt x="1323136" y="535292"/>
                  </a:lnTo>
                  <a:lnTo>
                    <a:pt x="1331721" y="582930"/>
                  </a:lnTo>
                  <a:lnTo>
                    <a:pt x="1331414" y="592812"/>
                  </a:lnTo>
                  <a:lnTo>
                    <a:pt x="1327642" y="600932"/>
                  </a:lnTo>
                  <a:lnTo>
                    <a:pt x="1321274" y="606432"/>
                  </a:lnTo>
                  <a:lnTo>
                    <a:pt x="1313180" y="608457"/>
                  </a:lnTo>
                  <a:lnTo>
                    <a:pt x="1310893" y="610870"/>
                  </a:lnTo>
                  <a:lnTo>
                    <a:pt x="1308608" y="610870"/>
                  </a:lnTo>
                  <a:lnTo>
                    <a:pt x="1300442" y="609238"/>
                  </a:lnTo>
                  <a:lnTo>
                    <a:pt x="1293574" y="604774"/>
                  </a:lnTo>
                  <a:lnTo>
                    <a:pt x="1288444" y="598118"/>
                  </a:lnTo>
                  <a:lnTo>
                    <a:pt x="1285493" y="589914"/>
                  </a:lnTo>
                  <a:lnTo>
                    <a:pt x="1277080" y="541787"/>
                  </a:lnTo>
                  <a:lnTo>
                    <a:pt x="1265098" y="495035"/>
                  </a:lnTo>
                  <a:lnTo>
                    <a:pt x="1249706" y="449798"/>
                  </a:lnTo>
                  <a:lnTo>
                    <a:pt x="1231060" y="406217"/>
                  </a:lnTo>
                  <a:lnTo>
                    <a:pt x="1209320" y="364431"/>
                  </a:lnTo>
                  <a:lnTo>
                    <a:pt x="1184641" y="324581"/>
                  </a:lnTo>
                  <a:lnTo>
                    <a:pt x="1157182" y="286806"/>
                  </a:lnTo>
                  <a:lnTo>
                    <a:pt x="1127100" y="251249"/>
                  </a:lnTo>
                  <a:lnTo>
                    <a:pt x="1094553" y="218047"/>
                  </a:lnTo>
                  <a:lnTo>
                    <a:pt x="1059698" y="187342"/>
                  </a:lnTo>
                  <a:lnTo>
                    <a:pt x="1022693" y="159275"/>
                  </a:lnTo>
                  <a:lnTo>
                    <a:pt x="983695" y="133984"/>
                  </a:lnTo>
                  <a:lnTo>
                    <a:pt x="942862" y="111610"/>
                  </a:lnTo>
                  <a:lnTo>
                    <a:pt x="900351" y="92294"/>
                  </a:lnTo>
                  <a:lnTo>
                    <a:pt x="856320" y="76175"/>
                  </a:lnTo>
                  <a:lnTo>
                    <a:pt x="810927" y="63395"/>
                  </a:lnTo>
                  <a:lnTo>
                    <a:pt x="764328" y="54092"/>
                  </a:lnTo>
                  <a:lnTo>
                    <a:pt x="716682" y="48407"/>
                  </a:lnTo>
                  <a:lnTo>
                    <a:pt x="668146" y="46482"/>
                  </a:lnTo>
                  <a:lnTo>
                    <a:pt x="619406" y="48385"/>
                  </a:lnTo>
                  <a:lnTo>
                    <a:pt x="571684" y="54003"/>
                  </a:lnTo>
                  <a:lnTo>
                    <a:pt x="525121" y="63192"/>
                  </a:lnTo>
                  <a:lnTo>
                    <a:pt x="479856" y="75812"/>
                  </a:lnTo>
                  <a:lnTo>
                    <a:pt x="436027" y="91721"/>
                  </a:lnTo>
                  <a:lnTo>
                    <a:pt x="393775" y="110778"/>
                  </a:lnTo>
                  <a:lnTo>
                    <a:pt x="353238" y="132842"/>
                  </a:lnTo>
                  <a:lnTo>
                    <a:pt x="314557" y="157770"/>
                  </a:lnTo>
                  <a:lnTo>
                    <a:pt x="277870" y="185421"/>
                  </a:lnTo>
                  <a:lnTo>
                    <a:pt x="243318" y="215654"/>
                  </a:lnTo>
                  <a:lnTo>
                    <a:pt x="211038" y="248328"/>
                  </a:lnTo>
                  <a:lnTo>
                    <a:pt x="181171" y="283301"/>
                  </a:lnTo>
                  <a:lnTo>
                    <a:pt x="153857" y="320432"/>
                  </a:lnTo>
                  <a:lnTo>
                    <a:pt x="129234" y="359579"/>
                  </a:lnTo>
                  <a:lnTo>
                    <a:pt x="107441" y="400600"/>
                  </a:lnTo>
                  <a:lnTo>
                    <a:pt x="88619" y="443355"/>
                  </a:lnTo>
                  <a:lnTo>
                    <a:pt x="72907" y="487702"/>
                  </a:lnTo>
                  <a:lnTo>
                    <a:pt x="60444" y="533499"/>
                  </a:lnTo>
                  <a:lnTo>
                    <a:pt x="51369" y="580606"/>
                  </a:lnTo>
                  <a:lnTo>
                    <a:pt x="45822" y="628880"/>
                  </a:lnTo>
                  <a:lnTo>
                    <a:pt x="43941" y="678180"/>
                  </a:lnTo>
                  <a:lnTo>
                    <a:pt x="45822" y="727479"/>
                  </a:lnTo>
                  <a:lnTo>
                    <a:pt x="51369" y="775753"/>
                  </a:lnTo>
                  <a:lnTo>
                    <a:pt x="60444" y="822860"/>
                  </a:lnTo>
                  <a:lnTo>
                    <a:pt x="72907" y="868657"/>
                  </a:lnTo>
                  <a:lnTo>
                    <a:pt x="88619" y="913004"/>
                  </a:lnTo>
                  <a:lnTo>
                    <a:pt x="107441" y="955759"/>
                  </a:lnTo>
                  <a:lnTo>
                    <a:pt x="129234" y="996780"/>
                  </a:lnTo>
                  <a:lnTo>
                    <a:pt x="153857" y="1035927"/>
                  </a:lnTo>
                  <a:lnTo>
                    <a:pt x="181171" y="1073058"/>
                  </a:lnTo>
                  <a:lnTo>
                    <a:pt x="211038" y="1108031"/>
                  </a:lnTo>
                  <a:lnTo>
                    <a:pt x="243318" y="1140705"/>
                  </a:lnTo>
                  <a:lnTo>
                    <a:pt x="277870" y="1170938"/>
                  </a:lnTo>
                  <a:lnTo>
                    <a:pt x="314557" y="1198589"/>
                  </a:lnTo>
                  <a:lnTo>
                    <a:pt x="353238" y="1223517"/>
                  </a:lnTo>
                  <a:lnTo>
                    <a:pt x="393775" y="1245581"/>
                  </a:lnTo>
                  <a:lnTo>
                    <a:pt x="436027" y="1264638"/>
                  </a:lnTo>
                  <a:lnTo>
                    <a:pt x="479856" y="1280547"/>
                  </a:lnTo>
                  <a:lnTo>
                    <a:pt x="525121" y="1293167"/>
                  </a:lnTo>
                  <a:lnTo>
                    <a:pt x="571684" y="1302356"/>
                  </a:lnTo>
                  <a:lnTo>
                    <a:pt x="619406" y="1307974"/>
                  </a:lnTo>
                  <a:lnTo>
                    <a:pt x="668146" y="1309877"/>
                  </a:lnTo>
                  <a:lnTo>
                    <a:pt x="716682" y="1307952"/>
                  </a:lnTo>
                  <a:lnTo>
                    <a:pt x="764328" y="1302267"/>
                  </a:lnTo>
                  <a:lnTo>
                    <a:pt x="810927" y="1292964"/>
                  </a:lnTo>
                  <a:lnTo>
                    <a:pt x="856320" y="1280184"/>
                  </a:lnTo>
                  <a:lnTo>
                    <a:pt x="900351" y="1264065"/>
                  </a:lnTo>
                  <a:lnTo>
                    <a:pt x="942862" y="1244749"/>
                  </a:lnTo>
                  <a:lnTo>
                    <a:pt x="983695" y="1222375"/>
                  </a:lnTo>
                  <a:lnTo>
                    <a:pt x="1022693" y="1197084"/>
                  </a:lnTo>
                  <a:lnTo>
                    <a:pt x="1059698" y="1169017"/>
                  </a:lnTo>
                  <a:lnTo>
                    <a:pt x="1094553" y="1138312"/>
                  </a:lnTo>
                  <a:lnTo>
                    <a:pt x="1127100" y="1105110"/>
                  </a:lnTo>
                  <a:lnTo>
                    <a:pt x="1157182" y="1069553"/>
                  </a:lnTo>
                  <a:lnTo>
                    <a:pt x="1184641" y="1031778"/>
                  </a:lnTo>
                  <a:lnTo>
                    <a:pt x="1209320" y="991928"/>
                  </a:lnTo>
                  <a:lnTo>
                    <a:pt x="1231060" y="950142"/>
                  </a:lnTo>
                  <a:lnTo>
                    <a:pt x="1249706" y="906561"/>
                  </a:lnTo>
                  <a:lnTo>
                    <a:pt x="1265098" y="861324"/>
                  </a:lnTo>
                  <a:lnTo>
                    <a:pt x="1277080" y="814572"/>
                  </a:lnTo>
                  <a:lnTo>
                    <a:pt x="1285493" y="766445"/>
                  </a:lnTo>
                  <a:lnTo>
                    <a:pt x="1288444" y="758618"/>
                  </a:lnTo>
                  <a:lnTo>
                    <a:pt x="1293574" y="752792"/>
                  </a:lnTo>
                  <a:lnTo>
                    <a:pt x="1300442" y="749157"/>
                  </a:lnTo>
                  <a:lnTo>
                    <a:pt x="1308608" y="747902"/>
                  </a:lnTo>
                  <a:lnTo>
                    <a:pt x="1310893" y="747902"/>
                  </a:lnTo>
                  <a:lnTo>
                    <a:pt x="1313180" y="747902"/>
                  </a:lnTo>
                  <a:lnTo>
                    <a:pt x="1321274" y="750248"/>
                  </a:lnTo>
                  <a:lnTo>
                    <a:pt x="1327642" y="756285"/>
                  </a:lnTo>
                  <a:lnTo>
                    <a:pt x="1331414" y="764512"/>
                  </a:lnTo>
                  <a:lnTo>
                    <a:pt x="1331721" y="773430"/>
                  </a:lnTo>
                  <a:lnTo>
                    <a:pt x="1323136" y="821067"/>
                  </a:lnTo>
                  <a:lnTo>
                    <a:pt x="1311304" y="867713"/>
                  </a:lnTo>
                  <a:lnTo>
                    <a:pt x="1296308" y="913215"/>
                  </a:lnTo>
                  <a:lnTo>
                    <a:pt x="1278231" y="957419"/>
                  </a:lnTo>
                  <a:lnTo>
                    <a:pt x="1257157" y="1000172"/>
                  </a:lnTo>
                  <a:lnTo>
                    <a:pt x="1233167" y="1041321"/>
                  </a:lnTo>
                  <a:lnTo>
                    <a:pt x="1206347" y="1080713"/>
                  </a:lnTo>
                  <a:lnTo>
                    <a:pt x="1176777" y="1118195"/>
                  </a:lnTo>
                  <a:lnTo>
                    <a:pt x="1144543" y="1153613"/>
                  </a:lnTo>
                  <a:lnTo>
                    <a:pt x="1109726" y="1186814"/>
                  </a:lnTo>
                  <a:lnTo>
                    <a:pt x="1071952" y="1218102"/>
                  </a:lnTo>
                  <a:lnTo>
                    <a:pt x="1032285" y="1246388"/>
                  </a:lnTo>
                  <a:lnTo>
                    <a:pt x="990902" y="1271602"/>
                  </a:lnTo>
                  <a:lnTo>
                    <a:pt x="947980" y="1293677"/>
                  </a:lnTo>
                  <a:lnTo>
                    <a:pt x="903700" y="1312544"/>
                  </a:lnTo>
                  <a:lnTo>
                    <a:pt x="858238" y="1328135"/>
                  </a:lnTo>
                  <a:lnTo>
                    <a:pt x="811774" y="1340380"/>
                  </a:lnTo>
                  <a:lnTo>
                    <a:pt x="764485" y="1349212"/>
                  </a:lnTo>
                  <a:lnTo>
                    <a:pt x="716550" y="1354561"/>
                  </a:lnTo>
                  <a:lnTo>
                    <a:pt x="668146" y="1356360"/>
                  </a:lnTo>
                  <a:lnTo>
                    <a:pt x="620606" y="1354653"/>
                  </a:lnTo>
                  <a:lnTo>
                    <a:pt x="573939" y="1349611"/>
                  </a:lnTo>
                  <a:lnTo>
                    <a:pt x="528262" y="1341349"/>
                  </a:lnTo>
                  <a:lnTo>
                    <a:pt x="483690" y="1329983"/>
                  </a:lnTo>
                  <a:lnTo>
                    <a:pt x="440338" y="1315629"/>
                  </a:lnTo>
                  <a:lnTo>
                    <a:pt x="398321" y="1298402"/>
                  </a:lnTo>
                  <a:lnTo>
                    <a:pt x="357754" y="1278418"/>
                  </a:lnTo>
                  <a:lnTo>
                    <a:pt x="318754" y="1255793"/>
                  </a:lnTo>
                  <a:lnTo>
                    <a:pt x="281434" y="1230643"/>
                  </a:lnTo>
                  <a:lnTo>
                    <a:pt x="245911" y="1203083"/>
                  </a:lnTo>
                  <a:lnTo>
                    <a:pt x="212299" y="1173229"/>
                  </a:lnTo>
                  <a:lnTo>
                    <a:pt x="180714" y="1141196"/>
                  </a:lnTo>
                  <a:lnTo>
                    <a:pt x="151271" y="1107102"/>
                  </a:lnTo>
                  <a:lnTo>
                    <a:pt x="124085" y="1071060"/>
                  </a:lnTo>
                  <a:lnTo>
                    <a:pt x="99272" y="1033187"/>
                  </a:lnTo>
                  <a:lnTo>
                    <a:pt x="76946" y="993600"/>
                  </a:lnTo>
                  <a:lnTo>
                    <a:pt x="57223" y="952412"/>
                  </a:lnTo>
                  <a:lnTo>
                    <a:pt x="40218" y="909741"/>
                  </a:lnTo>
                  <a:lnTo>
                    <a:pt x="26047" y="865702"/>
                  </a:lnTo>
                  <a:lnTo>
                    <a:pt x="14824" y="820411"/>
                  </a:lnTo>
                  <a:lnTo>
                    <a:pt x="6665" y="773982"/>
                  </a:lnTo>
                  <a:lnTo>
                    <a:pt x="1685" y="726534"/>
                  </a:lnTo>
                  <a:lnTo>
                    <a:pt x="0" y="678180"/>
                  </a:lnTo>
                  <a:lnTo>
                    <a:pt x="1685" y="629825"/>
                  </a:lnTo>
                  <a:lnTo>
                    <a:pt x="6665" y="582377"/>
                  </a:lnTo>
                  <a:lnTo>
                    <a:pt x="14824" y="535948"/>
                  </a:lnTo>
                  <a:lnTo>
                    <a:pt x="26047" y="490657"/>
                  </a:lnTo>
                  <a:lnTo>
                    <a:pt x="40218" y="446618"/>
                  </a:lnTo>
                  <a:lnTo>
                    <a:pt x="57223" y="403947"/>
                  </a:lnTo>
                  <a:lnTo>
                    <a:pt x="76946" y="362759"/>
                  </a:lnTo>
                  <a:lnTo>
                    <a:pt x="99272" y="323172"/>
                  </a:lnTo>
                  <a:lnTo>
                    <a:pt x="124085" y="285299"/>
                  </a:lnTo>
                  <a:lnTo>
                    <a:pt x="151271" y="249257"/>
                  </a:lnTo>
                  <a:lnTo>
                    <a:pt x="180714" y="215163"/>
                  </a:lnTo>
                  <a:lnTo>
                    <a:pt x="212299" y="183130"/>
                  </a:lnTo>
                  <a:lnTo>
                    <a:pt x="245911" y="153276"/>
                  </a:lnTo>
                  <a:lnTo>
                    <a:pt x="281434" y="125716"/>
                  </a:lnTo>
                  <a:lnTo>
                    <a:pt x="318754" y="100566"/>
                  </a:lnTo>
                  <a:lnTo>
                    <a:pt x="357754" y="77941"/>
                  </a:lnTo>
                  <a:lnTo>
                    <a:pt x="398321" y="57957"/>
                  </a:lnTo>
                  <a:lnTo>
                    <a:pt x="440338" y="40730"/>
                  </a:lnTo>
                  <a:lnTo>
                    <a:pt x="483690" y="26376"/>
                  </a:lnTo>
                  <a:lnTo>
                    <a:pt x="528262" y="15010"/>
                  </a:lnTo>
                  <a:lnTo>
                    <a:pt x="573939" y="6748"/>
                  </a:lnTo>
                  <a:lnTo>
                    <a:pt x="620606" y="1706"/>
                  </a:lnTo>
                  <a:lnTo>
                    <a:pt x="668146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414772" y="1536192"/>
              <a:ext cx="1130807" cy="114452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65948" y="1427987"/>
              <a:ext cx="1164336" cy="118262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59607" y="1549907"/>
              <a:ext cx="1158240" cy="116586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29483" y="1304543"/>
              <a:ext cx="1641347" cy="16413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865119" y="1452372"/>
              <a:ext cx="1355090" cy="1355090"/>
            </a:xfrm>
            <a:custGeom>
              <a:avLst/>
              <a:gdLst/>
              <a:ahLst/>
              <a:cxnLst/>
              <a:rect l="l" t="t" r="r" b="b"/>
              <a:pathLst>
                <a:path w="1355089" h="1355089">
                  <a:moveTo>
                    <a:pt x="668146" y="0"/>
                  </a:moveTo>
                  <a:lnTo>
                    <a:pt x="620606" y="1704"/>
                  </a:lnTo>
                  <a:lnTo>
                    <a:pt x="573939" y="6739"/>
                  </a:lnTo>
                  <a:lnTo>
                    <a:pt x="528262" y="14991"/>
                  </a:lnTo>
                  <a:lnTo>
                    <a:pt x="483690" y="26343"/>
                  </a:lnTo>
                  <a:lnTo>
                    <a:pt x="440338" y="40680"/>
                  </a:lnTo>
                  <a:lnTo>
                    <a:pt x="398321" y="57886"/>
                  </a:lnTo>
                  <a:lnTo>
                    <a:pt x="357754" y="77846"/>
                  </a:lnTo>
                  <a:lnTo>
                    <a:pt x="318754" y="100443"/>
                  </a:lnTo>
                  <a:lnTo>
                    <a:pt x="281434" y="125564"/>
                  </a:lnTo>
                  <a:lnTo>
                    <a:pt x="245911" y="153092"/>
                  </a:lnTo>
                  <a:lnTo>
                    <a:pt x="212299" y="182911"/>
                  </a:lnTo>
                  <a:lnTo>
                    <a:pt x="180714" y="214906"/>
                  </a:lnTo>
                  <a:lnTo>
                    <a:pt x="151271" y="248961"/>
                  </a:lnTo>
                  <a:lnTo>
                    <a:pt x="124085" y="284961"/>
                  </a:lnTo>
                  <a:lnTo>
                    <a:pt x="99272" y="322791"/>
                  </a:lnTo>
                  <a:lnTo>
                    <a:pt x="76946" y="362334"/>
                  </a:lnTo>
                  <a:lnTo>
                    <a:pt x="57223" y="403476"/>
                  </a:lnTo>
                  <a:lnTo>
                    <a:pt x="40218" y="446100"/>
                  </a:lnTo>
                  <a:lnTo>
                    <a:pt x="26047" y="490092"/>
                  </a:lnTo>
                  <a:lnTo>
                    <a:pt x="14824" y="535335"/>
                  </a:lnTo>
                  <a:lnTo>
                    <a:pt x="6665" y="581714"/>
                  </a:lnTo>
                  <a:lnTo>
                    <a:pt x="1685" y="629113"/>
                  </a:lnTo>
                  <a:lnTo>
                    <a:pt x="0" y="677417"/>
                  </a:lnTo>
                  <a:lnTo>
                    <a:pt x="1685" y="725722"/>
                  </a:lnTo>
                  <a:lnTo>
                    <a:pt x="6665" y="773121"/>
                  </a:lnTo>
                  <a:lnTo>
                    <a:pt x="14824" y="819500"/>
                  </a:lnTo>
                  <a:lnTo>
                    <a:pt x="26047" y="864743"/>
                  </a:lnTo>
                  <a:lnTo>
                    <a:pt x="40218" y="908735"/>
                  </a:lnTo>
                  <a:lnTo>
                    <a:pt x="57223" y="951359"/>
                  </a:lnTo>
                  <a:lnTo>
                    <a:pt x="76946" y="992501"/>
                  </a:lnTo>
                  <a:lnTo>
                    <a:pt x="99272" y="1032044"/>
                  </a:lnTo>
                  <a:lnTo>
                    <a:pt x="124085" y="1069874"/>
                  </a:lnTo>
                  <a:lnTo>
                    <a:pt x="151271" y="1105874"/>
                  </a:lnTo>
                  <a:lnTo>
                    <a:pt x="180714" y="1139929"/>
                  </a:lnTo>
                  <a:lnTo>
                    <a:pt x="212299" y="1171924"/>
                  </a:lnTo>
                  <a:lnTo>
                    <a:pt x="245911" y="1201743"/>
                  </a:lnTo>
                  <a:lnTo>
                    <a:pt x="281434" y="1229271"/>
                  </a:lnTo>
                  <a:lnTo>
                    <a:pt x="318754" y="1254392"/>
                  </a:lnTo>
                  <a:lnTo>
                    <a:pt x="357754" y="1276989"/>
                  </a:lnTo>
                  <a:lnTo>
                    <a:pt x="398321" y="1296949"/>
                  </a:lnTo>
                  <a:lnTo>
                    <a:pt x="440338" y="1314155"/>
                  </a:lnTo>
                  <a:lnTo>
                    <a:pt x="483690" y="1328492"/>
                  </a:lnTo>
                  <a:lnTo>
                    <a:pt x="528262" y="1339844"/>
                  </a:lnTo>
                  <a:lnTo>
                    <a:pt x="573939" y="1348096"/>
                  </a:lnTo>
                  <a:lnTo>
                    <a:pt x="620606" y="1353131"/>
                  </a:lnTo>
                  <a:lnTo>
                    <a:pt x="668146" y="1354836"/>
                  </a:lnTo>
                  <a:lnTo>
                    <a:pt x="716550" y="1353037"/>
                  </a:lnTo>
                  <a:lnTo>
                    <a:pt x="764485" y="1347689"/>
                  </a:lnTo>
                  <a:lnTo>
                    <a:pt x="811774" y="1338860"/>
                  </a:lnTo>
                  <a:lnTo>
                    <a:pt x="858238" y="1326619"/>
                  </a:lnTo>
                  <a:lnTo>
                    <a:pt x="903700" y="1311036"/>
                  </a:lnTo>
                  <a:lnTo>
                    <a:pt x="909702" y="1308480"/>
                  </a:lnTo>
                  <a:lnTo>
                    <a:pt x="668146" y="1308480"/>
                  </a:lnTo>
                  <a:lnTo>
                    <a:pt x="619406" y="1306578"/>
                  </a:lnTo>
                  <a:lnTo>
                    <a:pt x="571684" y="1300966"/>
                  </a:lnTo>
                  <a:lnTo>
                    <a:pt x="525121" y="1291785"/>
                  </a:lnTo>
                  <a:lnTo>
                    <a:pt x="479856" y="1279177"/>
                  </a:lnTo>
                  <a:lnTo>
                    <a:pt x="436027" y="1263282"/>
                  </a:lnTo>
                  <a:lnTo>
                    <a:pt x="393775" y="1244243"/>
                  </a:lnTo>
                  <a:lnTo>
                    <a:pt x="353238" y="1222200"/>
                  </a:lnTo>
                  <a:lnTo>
                    <a:pt x="314557" y="1197296"/>
                  </a:lnTo>
                  <a:lnTo>
                    <a:pt x="277870" y="1169671"/>
                  </a:lnTo>
                  <a:lnTo>
                    <a:pt x="243318" y="1139467"/>
                  </a:lnTo>
                  <a:lnTo>
                    <a:pt x="211038" y="1106825"/>
                  </a:lnTo>
                  <a:lnTo>
                    <a:pt x="181171" y="1071886"/>
                  </a:lnTo>
                  <a:lnTo>
                    <a:pt x="153857" y="1034792"/>
                  </a:lnTo>
                  <a:lnTo>
                    <a:pt x="129234" y="995684"/>
                  </a:lnTo>
                  <a:lnTo>
                    <a:pt x="107442" y="954704"/>
                  </a:lnTo>
                  <a:lnTo>
                    <a:pt x="88619" y="911993"/>
                  </a:lnTo>
                  <a:lnTo>
                    <a:pt x="72907" y="867692"/>
                  </a:lnTo>
                  <a:lnTo>
                    <a:pt x="60444" y="821942"/>
                  </a:lnTo>
                  <a:lnTo>
                    <a:pt x="51369" y="774886"/>
                  </a:lnTo>
                  <a:lnTo>
                    <a:pt x="45822" y="726664"/>
                  </a:lnTo>
                  <a:lnTo>
                    <a:pt x="43942" y="677417"/>
                  </a:lnTo>
                  <a:lnTo>
                    <a:pt x="45822" y="628171"/>
                  </a:lnTo>
                  <a:lnTo>
                    <a:pt x="51369" y="579949"/>
                  </a:lnTo>
                  <a:lnTo>
                    <a:pt x="60444" y="532893"/>
                  </a:lnTo>
                  <a:lnTo>
                    <a:pt x="72907" y="487143"/>
                  </a:lnTo>
                  <a:lnTo>
                    <a:pt x="88679" y="442707"/>
                  </a:lnTo>
                  <a:lnTo>
                    <a:pt x="107442" y="400131"/>
                  </a:lnTo>
                  <a:lnTo>
                    <a:pt x="129234" y="359151"/>
                  </a:lnTo>
                  <a:lnTo>
                    <a:pt x="153857" y="320043"/>
                  </a:lnTo>
                  <a:lnTo>
                    <a:pt x="181171" y="282949"/>
                  </a:lnTo>
                  <a:lnTo>
                    <a:pt x="211038" y="248010"/>
                  </a:lnTo>
                  <a:lnTo>
                    <a:pt x="243318" y="215368"/>
                  </a:lnTo>
                  <a:lnTo>
                    <a:pt x="277870" y="185164"/>
                  </a:lnTo>
                  <a:lnTo>
                    <a:pt x="314557" y="157539"/>
                  </a:lnTo>
                  <a:lnTo>
                    <a:pt x="353238" y="132635"/>
                  </a:lnTo>
                  <a:lnTo>
                    <a:pt x="393775" y="110592"/>
                  </a:lnTo>
                  <a:lnTo>
                    <a:pt x="436027" y="91553"/>
                  </a:lnTo>
                  <a:lnTo>
                    <a:pt x="479856" y="75658"/>
                  </a:lnTo>
                  <a:lnTo>
                    <a:pt x="525121" y="63050"/>
                  </a:lnTo>
                  <a:lnTo>
                    <a:pt x="571684" y="53869"/>
                  </a:lnTo>
                  <a:lnTo>
                    <a:pt x="619406" y="48257"/>
                  </a:lnTo>
                  <a:lnTo>
                    <a:pt x="668146" y="46354"/>
                  </a:lnTo>
                  <a:lnTo>
                    <a:pt x="909702" y="46354"/>
                  </a:lnTo>
                  <a:lnTo>
                    <a:pt x="903700" y="43799"/>
                  </a:lnTo>
                  <a:lnTo>
                    <a:pt x="858238" y="28216"/>
                  </a:lnTo>
                  <a:lnTo>
                    <a:pt x="811774" y="15975"/>
                  </a:lnTo>
                  <a:lnTo>
                    <a:pt x="764485" y="7146"/>
                  </a:lnTo>
                  <a:lnTo>
                    <a:pt x="716550" y="1798"/>
                  </a:lnTo>
                  <a:lnTo>
                    <a:pt x="668146" y="0"/>
                  </a:lnTo>
                  <a:close/>
                </a:path>
                <a:path w="1355089" h="1355089">
                  <a:moveTo>
                    <a:pt x="1313180" y="747013"/>
                  </a:moveTo>
                  <a:lnTo>
                    <a:pt x="1308608" y="747013"/>
                  </a:lnTo>
                  <a:lnTo>
                    <a:pt x="1300442" y="748285"/>
                  </a:lnTo>
                  <a:lnTo>
                    <a:pt x="1293574" y="751951"/>
                  </a:lnTo>
                  <a:lnTo>
                    <a:pt x="1288444" y="757783"/>
                  </a:lnTo>
                  <a:lnTo>
                    <a:pt x="1285494" y="765555"/>
                  </a:lnTo>
                  <a:lnTo>
                    <a:pt x="1277080" y="813643"/>
                  </a:lnTo>
                  <a:lnTo>
                    <a:pt x="1265098" y="860355"/>
                  </a:lnTo>
                  <a:lnTo>
                    <a:pt x="1249706" y="905553"/>
                  </a:lnTo>
                  <a:lnTo>
                    <a:pt x="1231060" y="949095"/>
                  </a:lnTo>
                  <a:lnTo>
                    <a:pt x="1209320" y="990843"/>
                  </a:lnTo>
                  <a:lnTo>
                    <a:pt x="1184641" y="1030657"/>
                  </a:lnTo>
                  <a:lnTo>
                    <a:pt x="1157182" y="1068396"/>
                  </a:lnTo>
                  <a:lnTo>
                    <a:pt x="1127100" y="1103919"/>
                  </a:lnTo>
                  <a:lnTo>
                    <a:pt x="1094553" y="1137089"/>
                  </a:lnTo>
                  <a:lnTo>
                    <a:pt x="1059698" y="1167764"/>
                  </a:lnTo>
                  <a:lnTo>
                    <a:pt x="1022693" y="1195804"/>
                  </a:lnTo>
                  <a:lnTo>
                    <a:pt x="983695" y="1221069"/>
                  </a:lnTo>
                  <a:lnTo>
                    <a:pt x="942862" y="1243420"/>
                  </a:lnTo>
                  <a:lnTo>
                    <a:pt x="900351" y="1262716"/>
                  </a:lnTo>
                  <a:lnTo>
                    <a:pt x="856320" y="1278818"/>
                  </a:lnTo>
                  <a:lnTo>
                    <a:pt x="810927" y="1291585"/>
                  </a:lnTo>
                  <a:lnTo>
                    <a:pt x="764328" y="1300878"/>
                  </a:lnTo>
                  <a:lnTo>
                    <a:pt x="716682" y="1306557"/>
                  </a:lnTo>
                  <a:lnTo>
                    <a:pt x="668146" y="1308480"/>
                  </a:lnTo>
                  <a:lnTo>
                    <a:pt x="909702" y="1308480"/>
                  </a:lnTo>
                  <a:lnTo>
                    <a:pt x="947980" y="1292181"/>
                  </a:lnTo>
                  <a:lnTo>
                    <a:pt x="990902" y="1270122"/>
                  </a:lnTo>
                  <a:lnTo>
                    <a:pt x="1032285" y="1244929"/>
                  </a:lnTo>
                  <a:lnTo>
                    <a:pt x="1071952" y="1216671"/>
                  </a:lnTo>
                  <a:lnTo>
                    <a:pt x="1109726" y="1185417"/>
                  </a:lnTo>
                  <a:lnTo>
                    <a:pt x="1144543" y="1152254"/>
                  </a:lnTo>
                  <a:lnTo>
                    <a:pt x="1176777" y="1116875"/>
                  </a:lnTo>
                  <a:lnTo>
                    <a:pt x="1206347" y="1079434"/>
                  </a:lnTo>
                  <a:lnTo>
                    <a:pt x="1233167" y="1040085"/>
                  </a:lnTo>
                  <a:lnTo>
                    <a:pt x="1257157" y="998981"/>
                  </a:lnTo>
                  <a:lnTo>
                    <a:pt x="1278231" y="956278"/>
                  </a:lnTo>
                  <a:lnTo>
                    <a:pt x="1296353" y="911993"/>
                  </a:lnTo>
                  <a:lnTo>
                    <a:pt x="1311304" y="866686"/>
                  </a:lnTo>
                  <a:lnTo>
                    <a:pt x="1323136" y="820106"/>
                  </a:lnTo>
                  <a:lnTo>
                    <a:pt x="1331721" y="772540"/>
                  </a:lnTo>
                  <a:lnTo>
                    <a:pt x="1331414" y="763676"/>
                  </a:lnTo>
                  <a:lnTo>
                    <a:pt x="1327642" y="755443"/>
                  </a:lnTo>
                  <a:lnTo>
                    <a:pt x="1321274" y="749377"/>
                  </a:lnTo>
                  <a:lnTo>
                    <a:pt x="1313180" y="747013"/>
                  </a:lnTo>
                  <a:close/>
                </a:path>
                <a:path w="1355089" h="1355089">
                  <a:moveTo>
                    <a:pt x="1313180" y="635635"/>
                  </a:moveTo>
                  <a:lnTo>
                    <a:pt x="1298261" y="638895"/>
                  </a:lnTo>
                  <a:lnTo>
                    <a:pt x="1285748" y="647811"/>
                  </a:lnTo>
                  <a:lnTo>
                    <a:pt x="1277139" y="661084"/>
                  </a:lnTo>
                  <a:lnTo>
                    <a:pt x="1273937" y="677417"/>
                  </a:lnTo>
                  <a:lnTo>
                    <a:pt x="1277139" y="693751"/>
                  </a:lnTo>
                  <a:lnTo>
                    <a:pt x="1285748" y="707024"/>
                  </a:lnTo>
                  <a:lnTo>
                    <a:pt x="1298261" y="715940"/>
                  </a:lnTo>
                  <a:lnTo>
                    <a:pt x="1313180" y="719201"/>
                  </a:lnTo>
                  <a:lnTo>
                    <a:pt x="1329439" y="715940"/>
                  </a:lnTo>
                  <a:lnTo>
                    <a:pt x="1342675" y="707024"/>
                  </a:lnTo>
                  <a:lnTo>
                    <a:pt x="1351577" y="693751"/>
                  </a:lnTo>
                  <a:lnTo>
                    <a:pt x="1354835" y="677417"/>
                  </a:lnTo>
                  <a:lnTo>
                    <a:pt x="1351577" y="661084"/>
                  </a:lnTo>
                  <a:lnTo>
                    <a:pt x="1342675" y="647811"/>
                  </a:lnTo>
                  <a:lnTo>
                    <a:pt x="1329439" y="638895"/>
                  </a:lnTo>
                  <a:lnTo>
                    <a:pt x="1313180" y="635635"/>
                  </a:lnTo>
                  <a:close/>
                </a:path>
                <a:path w="1355089" h="1355089">
                  <a:moveTo>
                    <a:pt x="909702" y="46354"/>
                  </a:moveTo>
                  <a:lnTo>
                    <a:pt x="668146" y="46354"/>
                  </a:lnTo>
                  <a:lnTo>
                    <a:pt x="716682" y="48278"/>
                  </a:lnTo>
                  <a:lnTo>
                    <a:pt x="764328" y="53957"/>
                  </a:lnTo>
                  <a:lnTo>
                    <a:pt x="810927" y="63250"/>
                  </a:lnTo>
                  <a:lnTo>
                    <a:pt x="856320" y="76017"/>
                  </a:lnTo>
                  <a:lnTo>
                    <a:pt x="900351" y="92119"/>
                  </a:lnTo>
                  <a:lnTo>
                    <a:pt x="942862" y="111415"/>
                  </a:lnTo>
                  <a:lnTo>
                    <a:pt x="983695" y="133766"/>
                  </a:lnTo>
                  <a:lnTo>
                    <a:pt x="1022693" y="159031"/>
                  </a:lnTo>
                  <a:lnTo>
                    <a:pt x="1059698" y="187071"/>
                  </a:lnTo>
                  <a:lnTo>
                    <a:pt x="1094553" y="217746"/>
                  </a:lnTo>
                  <a:lnTo>
                    <a:pt x="1127100" y="250916"/>
                  </a:lnTo>
                  <a:lnTo>
                    <a:pt x="1157182" y="286439"/>
                  </a:lnTo>
                  <a:lnTo>
                    <a:pt x="1184641" y="324178"/>
                  </a:lnTo>
                  <a:lnTo>
                    <a:pt x="1209320" y="363992"/>
                  </a:lnTo>
                  <a:lnTo>
                    <a:pt x="1231060" y="405740"/>
                  </a:lnTo>
                  <a:lnTo>
                    <a:pt x="1249706" y="449282"/>
                  </a:lnTo>
                  <a:lnTo>
                    <a:pt x="1265098" y="494480"/>
                  </a:lnTo>
                  <a:lnTo>
                    <a:pt x="1277080" y="541192"/>
                  </a:lnTo>
                  <a:lnTo>
                    <a:pt x="1285494" y="589279"/>
                  </a:lnTo>
                  <a:lnTo>
                    <a:pt x="1288444" y="597409"/>
                  </a:lnTo>
                  <a:lnTo>
                    <a:pt x="1293574" y="604027"/>
                  </a:lnTo>
                  <a:lnTo>
                    <a:pt x="1300442" y="608478"/>
                  </a:lnTo>
                  <a:lnTo>
                    <a:pt x="1308608" y="610107"/>
                  </a:lnTo>
                  <a:lnTo>
                    <a:pt x="1310894" y="610107"/>
                  </a:lnTo>
                  <a:lnTo>
                    <a:pt x="1313180" y="607822"/>
                  </a:lnTo>
                  <a:lnTo>
                    <a:pt x="1321274" y="605797"/>
                  </a:lnTo>
                  <a:lnTo>
                    <a:pt x="1327642" y="600297"/>
                  </a:lnTo>
                  <a:lnTo>
                    <a:pt x="1331414" y="592177"/>
                  </a:lnTo>
                  <a:lnTo>
                    <a:pt x="1331504" y="589279"/>
                  </a:lnTo>
                  <a:lnTo>
                    <a:pt x="1331617" y="581714"/>
                  </a:lnTo>
                  <a:lnTo>
                    <a:pt x="1323136" y="534729"/>
                  </a:lnTo>
                  <a:lnTo>
                    <a:pt x="1311304" y="488149"/>
                  </a:lnTo>
                  <a:lnTo>
                    <a:pt x="1296308" y="442707"/>
                  </a:lnTo>
                  <a:lnTo>
                    <a:pt x="1278231" y="398557"/>
                  </a:lnTo>
                  <a:lnTo>
                    <a:pt x="1257157" y="355853"/>
                  </a:lnTo>
                  <a:lnTo>
                    <a:pt x="1233167" y="314750"/>
                  </a:lnTo>
                  <a:lnTo>
                    <a:pt x="1206347" y="275401"/>
                  </a:lnTo>
                  <a:lnTo>
                    <a:pt x="1176777" y="237960"/>
                  </a:lnTo>
                  <a:lnTo>
                    <a:pt x="1144543" y="202581"/>
                  </a:lnTo>
                  <a:lnTo>
                    <a:pt x="1109726" y="169417"/>
                  </a:lnTo>
                  <a:lnTo>
                    <a:pt x="1071952" y="138164"/>
                  </a:lnTo>
                  <a:lnTo>
                    <a:pt x="1032285" y="109906"/>
                  </a:lnTo>
                  <a:lnTo>
                    <a:pt x="990902" y="84713"/>
                  </a:lnTo>
                  <a:lnTo>
                    <a:pt x="947980" y="62654"/>
                  </a:lnTo>
                  <a:lnTo>
                    <a:pt x="909702" y="463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134294" y="2083244"/>
              <a:ext cx="90423" cy="9309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865119" y="1452372"/>
              <a:ext cx="1332230" cy="1355090"/>
            </a:xfrm>
            <a:custGeom>
              <a:avLst/>
              <a:gdLst/>
              <a:ahLst/>
              <a:cxnLst/>
              <a:rect l="l" t="t" r="r" b="b"/>
              <a:pathLst>
                <a:path w="1332229" h="1355089">
                  <a:moveTo>
                    <a:pt x="668146" y="0"/>
                  </a:moveTo>
                  <a:lnTo>
                    <a:pt x="716550" y="1798"/>
                  </a:lnTo>
                  <a:lnTo>
                    <a:pt x="764485" y="7146"/>
                  </a:lnTo>
                  <a:lnTo>
                    <a:pt x="811774" y="15975"/>
                  </a:lnTo>
                  <a:lnTo>
                    <a:pt x="858238" y="28216"/>
                  </a:lnTo>
                  <a:lnTo>
                    <a:pt x="903700" y="43799"/>
                  </a:lnTo>
                  <a:lnTo>
                    <a:pt x="947980" y="62654"/>
                  </a:lnTo>
                  <a:lnTo>
                    <a:pt x="990902" y="84713"/>
                  </a:lnTo>
                  <a:lnTo>
                    <a:pt x="1032285" y="109906"/>
                  </a:lnTo>
                  <a:lnTo>
                    <a:pt x="1071952" y="138164"/>
                  </a:lnTo>
                  <a:lnTo>
                    <a:pt x="1109726" y="169417"/>
                  </a:lnTo>
                  <a:lnTo>
                    <a:pt x="1144543" y="202581"/>
                  </a:lnTo>
                  <a:lnTo>
                    <a:pt x="1176777" y="237960"/>
                  </a:lnTo>
                  <a:lnTo>
                    <a:pt x="1206347" y="275401"/>
                  </a:lnTo>
                  <a:lnTo>
                    <a:pt x="1233167" y="314750"/>
                  </a:lnTo>
                  <a:lnTo>
                    <a:pt x="1257157" y="355853"/>
                  </a:lnTo>
                  <a:lnTo>
                    <a:pt x="1278231" y="398557"/>
                  </a:lnTo>
                  <a:lnTo>
                    <a:pt x="1296308" y="442707"/>
                  </a:lnTo>
                  <a:lnTo>
                    <a:pt x="1311304" y="488149"/>
                  </a:lnTo>
                  <a:lnTo>
                    <a:pt x="1323136" y="534729"/>
                  </a:lnTo>
                  <a:lnTo>
                    <a:pt x="1331721" y="582294"/>
                  </a:lnTo>
                  <a:lnTo>
                    <a:pt x="1331414" y="592177"/>
                  </a:lnTo>
                  <a:lnTo>
                    <a:pt x="1327642" y="600297"/>
                  </a:lnTo>
                  <a:lnTo>
                    <a:pt x="1321274" y="605797"/>
                  </a:lnTo>
                  <a:lnTo>
                    <a:pt x="1313180" y="607822"/>
                  </a:lnTo>
                  <a:lnTo>
                    <a:pt x="1310894" y="610107"/>
                  </a:lnTo>
                  <a:lnTo>
                    <a:pt x="1308608" y="610107"/>
                  </a:lnTo>
                  <a:lnTo>
                    <a:pt x="1300442" y="608478"/>
                  </a:lnTo>
                  <a:lnTo>
                    <a:pt x="1293574" y="604027"/>
                  </a:lnTo>
                  <a:lnTo>
                    <a:pt x="1288444" y="597409"/>
                  </a:lnTo>
                  <a:lnTo>
                    <a:pt x="1285494" y="589279"/>
                  </a:lnTo>
                  <a:lnTo>
                    <a:pt x="1277080" y="541192"/>
                  </a:lnTo>
                  <a:lnTo>
                    <a:pt x="1265098" y="494480"/>
                  </a:lnTo>
                  <a:lnTo>
                    <a:pt x="1249706" y="449282"/>
                  </a:lnTo>
                  <a:lnTo>
                    <a:pt x="1231060" y="405740"/>
                  </a:lnTo>
                  <a:lnTo>
                    <a:pt x="1209320" y="363992"/>
                  </a:lnTo>
                  <a:lnTo>
                    <a:pt x="1184641" y="324178"/>
                  </a:lnTo>
                  <a:lnTo>
                    <a:pt x="1157182" y="286439"/>
                  </a:lnTo>
                  <a:lnTo>
                    <a:pt x="1127100" y="250916"/>
                  </a:lnTo>
                  <a:lnTo>
                    <a:pt x="1094553" y="217746"/>
                  </a:lnTo>
                  <a:lnTo>
                    <a:pt x="1059698" y="187071"/>
                  </a:lnTo>
                  <a:lnTo>
                    <a:pt x="1022693" y="159031"/>
                  </a:lnTo>
                  <a:lnTo>
                    <a:pt x="983695" y="133766"/>
                  </a:lnTo>
                  <a:lnTo>
                    <a:pt x="942862" y="111415"/>
                  </a:lnTo>
                  <a:lnTo>
                    <a:pt x="900351" y="92119"/>
                  </a:lnTo>
                  <a:lnTo>
                    <a:pt x="856320" y="76017"/>
                  </a:lnTo>
                  <a:lnTo>
                    <a:pt x="810927" y="63250"/>
                  </a:lnTo>
                  <a:lnTo>
                    <a:pt x="764328" y="53957"/>
                  </a:lnTo>
                  <a:lnTo>
                    <a:pt x="716682" y="48278"/>
                  </a:lnTo>
                  <a:lnTo>
                    <a:pt x="668146" y="46354"/>
                  </a:lnTo>
                  <a:lnTo>
                    <a:pt x="619406" y="48257"/>
                  </a:lnTo>
                  <a:lnTo>
                    <a:pt x="571684" y="53869"/>
                  </a:lnTo>
                  <a:lnTo>
                    <a:pt x="525121" y="63050"/>
                  </a:lnTo>
                  <a:lnTo>
                    <a:pt x="479856" y="75658"/>
                  </a:lnTo>
                  <a:lnTo>
                    <a:pt x="436027" y="91553"/>
                  </a:lnTo>
                  <a:lnTo>
                    <a:pt x="393775" y="110592"/>
                  </a:lnTo>
                  <a:lnTo>
                    <a:pt x="353238" y="132635"/>
                  </a:lnTo>
                  <a:lnTo>
                    <a:pt x="314557" y="157539"/>
                  </a:lnTo>
                  <a:lnTo>
                    <a:pt x="277870" y="185164"/>
                  </a:lnTo>
                  <a:lnTo>
                    <a:pt x="243318" y="215368"/>
                  </a:lnTo>
                  <a:lnTo>
                    <a:pt x="211038" y="248010"/>
                  </a:lnTo>
                  <a:lnTo>
                    <a:pt x="181171" y="282949"/>
                  </a:lnTo>
                  <a:lnTo>
                    <a:pt x="153857" y="320043"/>
                  </a:lnTo>
                  <a:lnTo>
                    <a:pt x="129234" y="359151"/>
                  </a:lnTo>
                  <a:lnTo>
                    <a:pt x="107442" y="400131"/>
                  </a:lnTo>
                  <a:lnTo>
                    <a:pt x="88619" y="442842"/>
                  </a:lnTo>
                  <a:lnTo>
                    <a:pt x="72907" y="487143"/>
                  </a:lnTo>
                  <a:lnTo>
                    <a:pt x="60444" y="532893"/>
                  </a:lnTo>
                  <a:lnTo>
                    <a:pt x="51369" y="579949"/>
                  </a:lnTo>
                  <a:lnTo>
                    <a:pt x="45822" y="628171"/>
                  </a:lnTo>
                  <a:lnTo>
                    <a:pt x="43942" y="677417"/>
                  </a:lnTo>
                  <a:lnTo>
                    <a:pt x="45822" y="726664"/>
                  </a:lnTo>
                  <a:lnTo>
                    <a:pt x="51369" y="774886"/>
                  </a:lnTo>
                  <a:lnTo>
                    <a:pt x="60444" y="821942"/>
                  </a:lnTo>
                  <a:lnTo>
                    <a:pt x="72907" y="867692"/>
                  </a:lnTo>
                  <a:lnTo>
                    <a:pt x="88619" y="911993"/>
                  </a:lnTo>
                  <a:lnTo>
                    <a:pt x="107442" y="954704"/>
                  </a:lnTo>
                  <a:lnTo>
                    <a:pt x="129234" y="995684"/>
                  </a:lnTo>
                  <a:lnTo>
                    <a:pt x="153857" y="1034792"/>
                  </a:lnTo>
                  <a:lnTo>
                    <a:pt x="181171" y="1071886"/>
                  </a:lnTo>
                  <a:lnTo>
                    <a:pt x="211038" y="1106825"/>
                  </a:lnTo>
                  <a:lnTo>
                    <a:pt x="243318" y="1139467"/>
                  </a:lnTo>
                  <a:lnTo>
                    <a:pt x="277870" y="1169671"/>
                  </a:lnTo>
                  <a:lnTo>
                    <a:pt x="314557" y="1197296"/>
                  </a:lnTo>
                  <a:lnTo>
                    <a:pt x="353238" y="1222200"/>
                  </a:lnTo>
                  <a:lnTo>
                    <a:pt x="393775" y="1244243"/>
                  </a:lnTo>
                  <a:lnTo>
                    <a:pt x="436027" y="1263282"/>
                  </a:lnTo>
                  <a:lnTo>
                    <a:pt x="479856" y="1279177"/>
                  </a:lnTo>
                  <a:lnTo>
                    <a:pt x="525121" y="1291785"/>
                  </a:lnTo>
                  <a:lnTo>
                    <a:pt x="571684" y="1300966"/>
                  </a:lnTo>
                  <a:lnTo>
                    <a:pt x="619406" y="1306578"/>
                  </a:lnTo>
                  <a:lnTo>
                    <a:pt x="668146" y="1308480"/>
                  </a:lnTo>
                  <a:lnTo>
                    <a:pt x="716682" y="1306557"/>
                  </a:lnTo>
                  <a:lnTo>
                    <a:pt x="764328" y="1300878"/>
                  </a:lnTo>
                  <a:lnTo>
                    <a:pt x="810927" y="1291585"/>
                  </a:lnTo>
                  <a:lnTo>
                    <a:pt x="856320" y="1278818"/>
                  </a:lnTo>
                  <a:lnTo>
                    <a:pt x="900351" y="1262716"/>
                  </a:lnTo>
                  <a:lnTo>
                    <a:pt x="942862" y="1243420"/>
                  </a:lnTo>
                  <a:lnTo>
                    <a:pt x="983695" y="1221069"/>
                  </a:lnTo>
                  <a:lnTo>
                    <a:pt x="1022693" y="1195804"/>
                  </a:lnTo>
                  <a:lnTo>
                    <a:pt x="1059698" y="1167764"/>
                  </a:lnTo>
                  <a:lnTo>
                    <a:pt x="1094553" y="1137089"/>
                  </a:lnTo>
                  <a:lnTo>
                    <a:pt x="1127100" y="1103919"/>
                  </a:lnTo>
                  <a:lnTo>
                    <a:pt x="1157182" y="1068396"/>
                  </a:lnTo>
                  <a:lnTo>
                    <a:pt x="1184641" y="1030657"/>
                  </a:lnTo>
                  <a:lnTo>
                    <a:pt x="1209320" y="990843"/>
                  </a:lnTo>
                  <a:lnTo>
                    <a:pt x="1231060" y="949095"/>
                  </a:lnTo>
                  <a:lnTo>
                    <a:pt x="1249706" y="905553"/>
                  </a:lnTo>
                  <a:lnTo>
                    <a:pt x="1265098" y="860355"/>
                  </a:lnTo>
                  <a:lnTo>
                    <a:pt x="1277080" y="813643"/>
                  </a:lnTo>
                  <a:lnTo>
                    <a:pt x="1285494" y="765555"/>
                  </a:lnTo>
                  <a:lnTo>
                    <a:pt x="1288444" y="757783"/>
                  </a:lnTo>
                  <a:lnTo>
                    <a:pt x="1293574" y="751951"/>
                  </a:lnTo>
                  <a:lnTo>
                    <a:pt x="1300442" y="748285"/>
                  </a:lnTo>
                  <a:lnTo>
                    <a:pt x="1308608" y="747013"/>
                  </a:lnTo>
                  <a:lnTo>
                    <a:pt x="1310894" y="747013"/>
                  </a:lnTo>
                  <a:lnTo>
                    <a:pt x="1313180" y="747013"/>
                  </a:lnTo>
                  <a:lnTo>
                    <a:pt x="1321274" y="749377"/>
                  </a:lnTo>
                  <a:lnTo>
                    <a:pt x="1327642" y="755443"/>
                  </a:lnTo>
                  <a:lnTo>
                    <a:pt x="1331414" y="763676"/>
                  </a:lnTo>
                  <a:lnTo>
                    <a:pt x="1331721" y="772540"/>
                  </a:lnTo>
                  <a:lnTo>
                    <a:pt x="1323136" y="820106"/>
                  </a:lnTo>
                  <a:lnTo>
                    <a:pt x="1311304" y="866686"/>
                  </a:lnTo>
                  <a:lnTo>
                    <a:pt x="1296308" y="912128"/>
                  </a:lnTo>
                  <a:lnTo>
                    <a:pt x="1278231" y="956278"/>
                  </a:lnTo>
                  <a:lnTo>
                    <a:pt x="1257157" y="998981"/>
                  </a:lnTo>
                  <a:lnTo>
                    <a:pt x="1233167" y="1040085"/>
                  </a:lnTo>
                  <a:lnTo>
                    <a:pt x="1206347" y="1079434"/>
                  </a:lnTo>
                  <a:lnTo>
                    <a:pt x="1176777" y="1116875"/>
                  </a:lnTo>
                  <a:lnTo>
                    <a:pt x="1144543" y="1152254"/>
                  </a:lnTo>
                  <a:lnTo>
                    <a:pt x="1109726" y="1185417"/>
                  </a:lnTo>
                  <a:lnTo>
                    <a:pt x="1071952" y="1216671"/>
                  </a:lnTo>
                  <a:lnTo>
                    <a:pt x="1032285" y="1244929"/>
                  </a:lnTo>
                  <a:lnTo>
                    <a:pt x="990902" y="1270122"/>
                  </a:lnTo>
                  <a:lnTo>
                    <a:pt x="947980" y="1292181"/>
                  </a:lnTo>
                  <a:lnTo>
                    <a:pt x="903700" y="1311036"/>
                  </a:lnTo>
                  <a:lnTo>
                    <a:pt x="858238" y="1326619"/>
                  </a:lnTo>
                  <a:lnTo>
                    <a:pt x="811774" y="1338860"/>
                  </a:lnTo>
                  <a:lnTo>
                    <a:pt x="764485" y="1347689"/>
                  </a:lnTo>
                  <a:lnTo>
                    <a:pt x="716550" y="1353037"/>
                  </a:lnTo>
                  <a:lnTo>
                    <a:pt x="668146" y="1354836"/>
                  </a:lnTo>
                  <a:lnTo>
                    <a:pt x="620606" y="1353131"/>
                  </a:lnTo>
                  <a:lnTo>
                    <a:pt x="573939" y="1348096"/>
                  </a:lnTo>
                  <a:lnTo>
                    <a:pt x="528262" y="1339844"/>
                  </a:lnTo>
                  <a:lnTo>
                    <a:pt x="483690" y="1328492"/>
                  </a:lnTo>
                  <a:lnTo>
                    <a:pt x="440338" y="1314155"/>
                  </a:lnTo>
                  <a:lnTo>
                    <a:pt x="398321" y="1296949"/>
                  </a:lnTo>
                  <a:lnTo>
                    <a:pt x="357754" y="1276989"/>
                  </a:lnTo>
                  <a:lnTo>
                    <a:pt x="318754" y="1254392"/>
                  </a:lnTo>
                  <a:lnTo>
                    <a:pt x="281434" y="1229271"/>
                  </a:lnTo>
                  <a:lnTo>
                    <a:pt x="245911" y="1201743"/>
                  </a:lnTo>
                  <a:lnTo>
                    <a:pt x="212299" y="1171924"/>
                  </a:lnTo>
                  <a:lnTo>
                    <a:pt x="180714" y="1139929"/>
                  </a:lnTo>
                  <a:lnTo>
                    <a:pt x="151271" y="1105874"/>
                  </a:lnTo>
                  <a:lnTo>
                    <a:pt x="124085" y="1069874"/>
                  </a:lnTo>
                  <a:lnTo>
                    <a:pt x="99272" y="1032044"/>
                  </a:lnTo>
                  <a:lnTo>
                    <a:pt x="76946" y="992501"/>
                  </a:lnTo>
                  <a:lnTo>
                    <a:pt x="57223" y="951359"/>
                  </a:lnTo>
                  <a:lnTo>
                    <a:pt x="40218" y="908735"/>
                  </a:lnTo>
                  <a:lnTo>
                    <a:pt x="26047" y="864743"/>
                  </a:lnTo>
                  <a:lnTo>
                    <a:pt x="14824" y="819500"/>
                  </a:lnTo>
                  <a:lnTo>
                    <a:pt x="6665" y="773121"/>
                  </a:lnTo>
                  <a:lnTo>
                    <a:pt x="1685" y="725722"/>
                  </a:lnTo>
                  <a:lnTo>
                    <a:pt x="0" y="677417"/>
                  </a:lnTo>
                  <a:lnTo>
                    <a:pt x="1685" y="629113"/>
                  </a:lnTo>
                  <a:lnTo>
                    <a:pt x="6665" y="581714"/>
                  </a:lnTo>
                  <a:lnTo>
                    <a:pt x="14824" y="535335"/>
                  </a:lnTo>
                  <a:lnTo>
                    <a:pt x="26047" y="490092"/>
                  </a:lnTo>
                  <a:lnTo>
                    <a:pt x="40218" y="446100"/>
                  </a:lnTo>
                  <a:lnTo>
                    <a:pt x="57223" y="403476"/>
                  </a:lnTo>
                  <a:lnTo>
                    <a:pt x="76946" y="362334"/>
                  </a:lnTo>
                  <a:lnTo>
                    <a:pt x="99272" y="322791"/>
                  </a:lnTo>
                  <a:lnTo>
                    <a:pt x="124085" y="284961"/>
                  </a:lnTo>
                  <a:lnTo>
                    <a:pt x="151271" y="248961"/>
                  </a:lnTo>
                  <a:lnTo>
                    <a:pt x="180714" y="214906"/>
                  </a:lnTo>
                  <a:lnTo>
                    <a:pt x="212299" y="182911"/>
                  </a:lnTo>
                  <a:lnTo>
                    <a:pt x="245911" y="153092"/>
                  </a:lnTo>
                  <a:lnTo>
                    <a:pt x="281434" y="125564"/>
                  </a:lnTo>
                  <a:lnTo>
                    <a:pt x="318754" y="100443"/>
                  </a:lnTo>
                  <a:lnTo>
                    <a:pt x="357754" y="77846"/>
                  </a:lnTo>
                  <a:lnTo>
                    <a:pt x="398321" y="57886"/>
                  </a:lnTo>
                  <a:lnTo>
                    <a:pt x="440338" y="40680"/>
                  </a:lnTo>
                  <a:lnTo>
                    <a:pt x="483690" y="26343"/>
                  </a:lnTo>
                  <a:lnTo>
                    <a:pt x="528262" y="14991"/>
                  </a:lnTo>
                  <a:lnTo>
                    <a:pt x="573939" y="6739"/>
                  </a:lnTo>
                  <a:lnTo>
                    <a:pt x="620606" y="1704"/>
                  </a:lnTo>
                  <a:lnTo>
                    <a:pt x="668146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/>
          <p:cNvGrpSpPr/>
          <p:nvPr/>
        </p:nvGrpSpPr>
        <p:grpSpPr>
          <a:xfrm>
            <a:off x="10099547" y="1275588"/>
            <a:ext cx="1632585" cy="1633855"/>
            <a:chOff x="10099547" y="1275588"/>
            <a:chExt cx="1632585" cy="1633855"/>
          </a:xfrm>
        </p:grpSpPr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347959" y="1519428"/>
              <a:ext cx="1110996" cy="1155191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099547" y="1275588"/>
              <a:ext cx="1632203" cy="163372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0230611" y="1418844"/>
              <a:ext cx="1355090" cy="1356360"/>
            </a:xfrm>
            <a:custGeom>
              <a:avLst/>
              <a:gdLst/>
              <a:ahLst/>
              <a:cxnLst/>
              <a:rect l="l" t="t" r="r" b="b"/>
              <a:pathLst>
                <a:path w="1355090" h="1356360">
                  <a:moveTo>
                    <a:pt x="668147" y="0"/>
                  </a:moveTo>
                  <a:lnTo>
                    <a:pt x="620606" y="1706"/>
                  </a:lnTo>
                  <a:lnTo>
                    <a:pt x="573939" y="6748"/>
                  </a:lnTo>
                  <a:lnTo>
                    <a:pt x="528262" y="15010"/>
                  </a:lnTo>
                  <a:lnTo>
                    <a:pt x="483690" y="26376"/>
                  </a:lnTo>
                  <a:lnTo>
                    <a:pt x="440338" y="40730"/>
                  </a:lnTo>
                  <a:lnTo>
                    <a:pt x="398321" y="57957"/>
                  </a:lnTo>
                  <a:lnTo>
                    <a:pt x="357754" y="77941"/>
                  </a:lnTo>
                  <a:lnTo>
                    <a:pt x="318754" y="100566"/>
                  </a:lnTo>
                  <a:lnTo>
                    <a:pt x="281434" y="125716"/>
                  </a:lnTo>
                  <a:lnTo>
                    <a:pt x="245911" y="153276"/>
                  </a:lnTo>
                  <a:lnTo>
                    <a:pt x="212299" y="183130"/>
                  </a:lnTo>
                  <a:lnTo>
                    <a:pt x="180714" y="215163"/>
                  </a:lnTo>
                  <a:lnTo>
                    <a:pt x="151271" y="249257"/>
                  </a:lnTo>
                  <a:lnTo>
                    <a:pt x="124085" y="285299"/>
                  </a:lnTo>
                  <a:lnTo>
                    <a:pt x="99272" y="323172"/>
                  </a:lnTo>
                  <a:lnTo>
                    <a:pt x="76946" y="362759"/>
                  </a:lnTo>
                  <a:lnTo>
                    <a:pt x="57223" y="403947"/>
                  </a:lnTo>
                  <a:lnTo>
                    <a:pt x="40218" y="446618"/>
                  </a:lnTo>
                  <a:lnTo>
                    <a:pt x="26047" y="490657"/>
                  </a:lnTo>
                  <a:lnTo>
                    <a:pt x="14824" y="535948"/>
                  </a:lnTo>
                  <a:lnTo>
                    <a:pt x="6665" y="582377"/>
                  </a:lnTo>
                  <a:lnTo>
                    <a:pt x="1685" y="629825"/>
                  </a:lnTo>
                  <a:lnTo>
                    <a:pt x="0" y="678179"/>
                  </a:lnTo>
                  <a:lnTo>
                    <a:pt x="1685" y="726534"/>
                  </a:lnTo>
                  <a:lnTo>
                    <a:pt x="6665" y="773982"/>
                  </a:lnTo>
                  <a:lnTo>
                    <a:pt x="14824" y="820411"/>
                  </a:lnTo>
                  <a:lnTo>
                    <a:pt x="26047" y="865702"/>
                  </a:lnTo>
                  <a:lnTo>
                    <a:pt x="40218" y="909741"/>
                  </a:lnTo>
                  <a:lnTo>
                    <a:pt x="57223" y="952412"/>
                  </a:lnTo>
                  <a:lnTo>
                    <a:pt x="76946" y="993600"/>
                  </a:lnTo>
                  <a:lnTo>
                    <a:pt x="99272" y="1033187"/>
                  </a:lnTo>
                  <a:lnTo>
                    <a:pt x="124085" y="1071060"/>
                  </a:lnTo>
                  <a:lnTo>
                    <a:pt x="151271" y="1107102"/>
                  </a:lnTo>
                  <a:lnTo>
                    <a:pt x="180714" y="1141196"/>
                  </a:lnTo>
                  <a:lnTo>
                    <a:pt x="212299" y="1173229"/>
                  </a:lnTo>
                  <a:lnTo>
                    <a:pt x="245911" y="1203083"/>
                  </a:lnTo>
                  <a:lnTo>
                    <a:pt x="281434" y="1230643"/>
                  </a:lnTo>
                  <a:lnTo>
                    <a:pt x="318754" y="1255793"/>
                  </a:lnTo>
                  <a:lnTo>
                    <a:pt x="357754" y="1278418"/>
                  </a:lnTo>
                  <a:lnTo>
                    <a:pt x="398321" y="1298402"/>
                  </a:lnTo>
                  <a:lnTo>
                    <a:pt x="440338" y="1315629"/>
                  </a:lnTo>
                  <a:lnTo>
                    <a:pt x="483690" y="1329983"/>
                  </a:lnTo>
                  <a:lnTo>
                    <a:pt x="528262" y="1341349"/>
                  </a:lnTo>
                  <a:lnTo>
                    <a:pt x="573939" y="1349611"/>
                  </a:lnTo>
                  <a:lnTo>
                    <a:pt x="620606" y="1354653"/>
                  </a:lnTo>
                  <a:lnTo>
                    <a:pt x="668147" y="1356359"/>
                  </a:lnTo>
                  <a:lnTo>
                    <a:pt x="716550" y="1354561"/>
                  </a:lnTo>
                  <a:lnTo>
                    <a:pt x="764485" y="1349212"/>
                  </a:lnTo>
                  <a:lnTo>
                    <a:pt x="811774" y="1340380"/>
                  </a:lnTo>
                  <a:lnTo>
                    <a:pt x="858238" y="1328135"/>
                  </a:lnTo>
                  <a:lnTo>
                    <a:pt x="903700" y="1312544"/>
                  </a:lnTo>
                  <a:lnTo>
                    <a:pt x="909959" y="1309877"/>
                  </a:lnTo>
                  <a:lnTo>
                    <a:pt x="668147" y="1309877"/>
                  </a:lnTo>
                  <a:lnTo>
                    <a:pt x="619406" y="1307974"/>
                  </a:lnTo>
                  <a:lnTo>
                    <a:pt x="571684" y="1302356"/>
                  </a:lnTo>
                  <a:lnTo>
                    <a:pt x="525121" y="1293167"/>
                  </a:lnTo>
                  <a:lnTo>
                    <a:pt x="479856" y="1280547"/>
                  </a:lnTo>
                  <a:lnTo>
                    <a:pt x="436027" y="1264638"/>
                  </a:lnTo>
                  <a:lnTo>
                    <a:pt x="393775" y="1245581"/>
                  </a:lnTo>
                  <a:lnTo>
                    <a:pt x="353238" y="1223517"/>
                  </a:lnTo>
                  <a:lnTo>
                    <a:pt x="314557" y="1198589"/>
                  </a:lnTo>
                  <a:lnTo>
                    <a:pt x="277870" y="1170938"/>
                  </a:lnTo>
                  <a:lnTo>
                    <a:pt x="243318" y="1140705"/>
                  </a:lnTo>
                  <a:lnTo>
                    <a:pt x="211038" y="1108031"/>
                  </a:lnTo>
                  <a:lnTo>
                    <a:pt x="181171" y="1073058"/>
                  </a:lnTo>
                  <a:lnTo>
                    <a:pt x="153857" y="1035927"/>
                  </a:lnTo>
                  <a:lnTo>
                    <a:pt x="129234" y="996780"/>
                  </a:lnTo>
                  <a:lnTo>
                    <a:pt x="107442" y="955759"/>
                  </a:lnTo>
                  <a:lnTo>
                    <a:pt x="88619" y="913004"/>
                  </a:lnTo>
                  <a:lnTo>
                    <a:pt x="72907" y="868657"/>
                  </a:lnTo>
                  <a:lnTo>
                    <a:pt x="60444" y="822860"/>
                  </a:lnTo>
                  <a:lnTo>
                    <a:pt x="51369" y="775753"/>
                  </a:lnTo>
                  <a:lnTo>
                    <a:pt x="45822" y="727479"/>
                  </a:lnTo>
                  <a:lnTo>
                    <a:pt x="43942" y="678179"/>
                  </a:lnTo>
                  <a:lnTo>
                    <a:pt x="45822" y="628880"/>
                  </a:lnTo>
                  <a:lnTo>
                    <a:pt x="51369" y="580606"/>
                  </a:lnTo>
                  <a:lnTo>
                    <a:pt x="60444" y="533499"/>
                  </a:lnTo>
                  <a:lnTo>
                    <a:pt x="72907" y="487702"/>
                  </a:lnTo>
                  <a:lnTo>
                    <a:pt x="88619" y="443355"/>
                  </a:lnTo>
                  <a:lnTo>
                    <a:pt x="107442" y="400600"/>
                  </a:lnTo>
                  <a:lnTo>
                    <a:pt x="129234" y="359579"/>
                  </a:lnTo>
                  <a:lnTo>
                    <a:pt x="153857" y="320432"/>
                  </a:lnTo>
                  <a:lnTo>
                    <a:pt x="181171" y="283301"/>
                  </a:lnTo>
                  <a:lnTo>
                    <a:pt x="211038" y="248328"/>
                  </a:lnTo>
                  <a:lnTo>
                    <a:pt x="243318" y="215654"/>
                  </a:lnTo>
                  <a:lnTo>
                    <a:pt x="277870" y="185421"/>
                  </a:lnTo>
                  <a:lnTo>
                    <a:pt x="314557" y="157770"/>
                  </a:lnTo>
                  <a:lnTo>
                    <a:pt x="353238" y="132841"/>
                  </a:lnTo>
                  <a:lnTo>
                    <a:pt x="393775" y="110778"/>
                  </a:lnTo>
                  <a:lnTo>
                    <a:pt x="436027" y="91721"/>
                  </a:lnTo>
                  <a:lnTo>
                    <a:pt x="479856" y="75812"/>
                  </a:lnTo>
                  <a:lnTo>
                    <a:pt x="525121" y="63192"/>
                  </a:lnTo>
                  <a:lnTo>
                    <a:pt x="571684" y="54003"/>
                  </a:lnTo>
                  <a:lnTo>
                    <a:pt x="619406" y="48385"/>
                  </a:lnTo>
                  <a:lnTo>
                    <a:pt x="668147" y="46481"/>
                  </a:lnTo>
                  <a:lnTo>
                    <a:pt x="909959" y="46481"/>
                  </a:lnTo>
                  <a:lnTo>
                    <a:pt x="903700" y="43814"/>
                  </a:lnTo>
                  <a:lnTo>
                    <a:pt x="858238" y="28224"/>
                  </a:lnTo>
                  <a:lnTo>
                    <a:pt x="811774" y="15979"/>
                  </a:lnTo>
                  <a:lnTo>
                    <a:pt x="764485" y="7147"/>
                  </a:lnTo>
                  <a:lnTo>
                    <a:pt x="716550" y="1798"/>
                  </a:lnTo>
                  <a:lnTo>
                    <a:pt x="668147" y="0"/>
                  </a:lnTo>
                  <a:close/>
                </a:path>
                <a:path w="1355090" h="1356360">
                  <a:moveTo>
                    <a:pt x="1313180" y="747902"/>
                  </a:moveTo>
                  <a:lnTo>
                    <a:pt x="1308608" y="747902"/>
                  </a:lnTo>
                  <a:lnTo>
                    <a:pt x="1300442" y="749157"/>
                  </a:lnTo>
                  <a:lnTo>
                    <a:pt x="1293574" y="752792"/>
                  </a:lnTo>
                  <a:lnTo>
                    <a:pt x="1288444" y="758618"/>
                  </a:lnTo>
                  <a:lnTo>
                    <a:pt x="1285494" y="766444"/>
                  </a:lnTo>
                  <a:lnTo>
                    <a:pt x="1277080" y="814572"/>
                  </a:lnTo>
                  <a:lnTo>
                    <a:pt x="1265098" y="861324"/>
                  </a:lnTo>
                  <a:lnTo>
                    <a:pt x="1249706" y="906561"/>
                  </a:lnTo>
                  <a:lnTo>
                    <a:pt x="1231060" y="950142"/>
                  </a:lnTo>
                  <a:lnTo>
                    <a:pt x="1209320" y="991928"/>
                  </a:lnTo>
                  <a:lnTo>
                    <a:pt x="1184641" y="1031778"/>
                  </a:lnTo>
                  <a:lnTo>
                    <a:pt x="1157182" y="1069553"/>
                  </a:lnTo>
                  <a:lnTo>
                    <a:pt x="1127100" y="1105110"/>
                  </a:lnTo>
                  <a:lnTo>
                    <a:pt x="1094553" y="1138312"/>
                  </a:lnTo>
                  <a:lnTo>
                    <a:pt x="1059698" y="1169017"/>
                  </a:lnTo>
                  <a:lnTo>
                    <a:pt x="1022693" y="1197084"/>
                  </a:lnTo>
                  <a:lnTo>
                    <a:pt x="983695" y="1222375"/>
                  </a:lnTo>
                  <a:lnTo>
                    <a:pt x="942862" y="1244749"/>
                  </a:lnTo>
                  <a:lnTo>
                    <a:pt x="900351" y="1264065"/>
                  </a:lnTo>
                  <a:lnTo>
                    <a:pt x="856320" y="1280184"/>
                  </a:lnTo>
                  <a:lnTo>
                    <a:pt x="810927" y="1292964"/>
                  </a:lnTo>
                  <a:lnTo>
                    <a:pt x="764328" y="1302267"/>
                  </a:lnTo>
                  <a:lnTo>
                    <a:pt x="716682" y="1307952"/>
                  </a:lnTo>
                  <a:lnTo>
                    <a:pt x="668147" y="1309877"/>
                  </a:lnTo>
                  <a:lnTo>
                    <a:pt x="909959" y="1309877"/>
                  </a:lnTo>
                  <a:lnTo>
                    <a:pt x="947980" y="1293677"/>
                  </a:lnTo>
                  <a:lnTo>
                    <a:pt x="990902" y="1271602"/>
                  </a:lnTo>
                  <a:lnTo>
                    <a:pt x="1032285" y="1246388"/>
                  </a:lnTo>
                  <a:lnTo>
                    <a:pt x="1071952" y="1218102"/>
                  </a:lnTo>
                  <a:lnTo>
                    <a:pt x="1109726" y="1186814"/>
                  </a:lnTo>
                  <a:lnTo>
                    <a:pt x="1144543" y="1153613"/>
                  </a:lnTo>
                  <a:lnTo>
                    <a:pt x="1176777" y="1118195"/>
                  </a:lnTo>
                  <a:lnTo>
                    <a:pt x="1206347" y="1080713"/>
                  </a:lnTo>
                  <a:lnTo>
                    <a:pt x="1233167" y="1041321"/>
                  </a:lnTo>
                  <a:lnTo>
                    <a:pt x="1257157" y="1000172"/>
                  </a:lnTo>
                  <a:lnTo>
                    <a:pt x="1278231" y="957419"/>
                  </a:lnTo>
                  <a:lnTo>
                    <a:pt x="1296308" y="913215"/>
                  </a:lnTo>
                  <a:lnTo>
                    <a:pt x="1311304" y="867713"/>
                  </a:lnTo>
                  <a:lnTo>
                    <a:pt x="1323136" y="821067"/>
                  </a:lnTo>
                  <a:lnTo>
                    <a:pt x="1331722" y="773429"/>
                  </a:lnTo>
                  <a:lnTo>
                    <a:pt x="1331414" y="764512"/>
                  </a:lnTo>
                  <a:lnTo>
                    <a:pt x="1327642" y="756284"/>
                  </a:lnTo>
                  <a:lnTo>
                    <a:pt x="1321274" y="750248"/>
                  </a:lnTo>
                  <a:lnTo>
                    <a:pt x="1313180" y="747902"/>
                  </a:lnTo>
                  <a:close/>
                </a:path>
                <a:path w="1355090" h="1356360">
                  <a:moveTo>
                    <a:pt x="1313180" y="636396"/>
                  </a:moveTo>
                  <a:lnTo>
                    <a:pt x="1298261" y="639657"/>
                  </a:lnTo>
                  <a:lnTo>
                    <a:pt x="1285748" y="648573"/>
                  </a:lnTo>
                  <a:lnTo>
                    <a:pt x="1277139" y="661846"/>
                  </a:lnTo>
                  <a:lnTo>
                    <a:pt x="1273937" y="678179"/>
                  </a:lnTo>
                  <a:lnTo>
                    <a:pt x="1277139" y="694513"/>
                  </a:lnTo>
                  <a:lnTo>
                    <a:pt x="1285748" y="707786"/>
                  </a:lnTo>
                  <a:lnTo>
                    <a:pt x="1298261" y="716702"/>
                  </a:lnTo>
                  <a:lnTo>
                    <a:pt x="1313180" y="719963"/>
                  </a:lnTo>
                  <a:lnTo>
                    <a:pt x="1329439" y="716702"/>
                  </a:lnTo>
                  <a:lnTo>
                    <a:pt x="1342675" y="707786"/>
                  </a:lnTo>
                  <a:lnTo>
                    <a:pt x="1351577" y="694513"/>
                  </a:lnTo>
                  <a:lnTo>
                    <a:pt x="1354836" y="678179"/>
                  </a:lnTo>
                  <a:lnTo>
                    <a:pt x="1351577" y="661846"/>
                  </a:lnTo>
                  <a:lnTo>
                    <a:pt x="1342675" y="648573"/>
                  </a:lnTo>
                  <a:lnTo>
                    <a:pt x="1329439" y="639657"/>
                  </a:lnTo>
                  <a:lnTo>
                    <a:pt x="1313180" y="636396"/>
                  </a:lnTo>
                  <a:close/>
                </a:path>
                <a:path w="1355090" h="1356360">
                  <a:moveTo>
                    <a:pt x="909959" y="46481"/>
                  </a:moveTo>
                  <a:lnTo>
                    <a:pt x="668147" y="46481"/>
                  </a:lnTo>
                  <a:lnTo>
                    <a:pt x="716682" y="48407"/>
                  </a:lnTo>
                  <a:lnTo>
                    <a:pt x="764328" y="54092"/>
                  </a:lnTo>
                  <a:lnTo>
                    <a:pt x="810927" y="63395"/>
                  </a:lnTo>
                  <a:lnTo>
                    <a:pt x="856320" y="76175"/>
                  </a:lnTo>
                  <a:lnTo>
                    <a:pt x="900351" y="92294"/>
                  </a:lnTo>
                  <a:lnTo>
                    <a:pt x="942862" y="111610"/>
                  </a:lnTo>
                  <a:lnTo>
                    <a:pt x="983695" y="133984"/>
                  </a:lnTo>
                  <a:lnTo>
                    <a:pt x="1022693" y="159275"/>
                  </a:lnTo>
                  <a:lnTo>
                    <a:pt x="1059698" y="187342"/>
                  </a:lnTo>
                  <a:lnTo>
                    <a:pt x="1094553" y="218047"/>
                  </a:lnTo>
                  <a:lnTo>
                    <a:pt x="1127100" y="251249"/>
                  </a:lnTo>
                  <a:lnTo>
                    <a:pt x="1157182" y="286806"/>
                  </a:lnTo>
                  <a:lnTo>
                    <a:pt x="1184641" y="324581"/>
                  </a:lnTo>
                  <a:lnTo>
                    <a:pt x="1209320" y="364431"/>
                  </a:lnTo>
                  <a:lnTo>
                    <a:pt x="1231060" y="406217"/>
                  </a:lnTo>
                  <a:lnTo>
                    <a:pt x="1249706" y="449798"/>
                  </a:lnTo>
                  <a:lnTo>
                    <a:pt x="1265098" y="495035"/>
                  </a:lnTo>
                  <a:lnTo>
                    <a:pt x="1277080" y="541787"/>
                  </a:lnTo>
                  <a:lnTo>
                    <a:pt x="1285494" y="589914"/>
                  </a:lnTo>
                  <a:lnTo>
                    <a:pt x="1288444" y="598118"/>
                  </a:lnTo>
                  <a:lnTo>
                    <a:pt x="1293574" y="604773"/>
                  </a:lnTo>
                  <a:lnTo>
                    <a:pt x="1300442" y="609238"/>
                  </a:lnTo>
                  <a:lnTo>
                    <a:pt x="1308608" y="610869"/>
                  </a:lnTo>
                  <a:lnTo>
                    <a:pt x="1310894" y="610869"/>
                  </a:lnTo>
                  <a:lnTo>
                    <a:pt x="1313180" y="608456"/>
                  </a:lnTo>
                  <a:lnTo>
                    <a:pt x="1321274" y="606432"/>
                  </a:lnTo>
                  <a:lnTo>
                    <a:pt x="1327642" y="600932"/>
                  </a:lnTo>
                  <a:lnTo>
                    <a:pt x="1331414" y="592812"/>
                  </a:lnTo>
                  <a:lnTo>
                    <a:pt x="1331504" y="589914"/>
                  </a:lnTo>
                  <a:lnTo>
                    <a:pt x="1331622" y="582377"/>
                  </a:lnTo>
                  <a:lnTo>
                    <a:pt x="1323136" y="535292"/>
                  </a:lnTo>
                  <a:lnTo>
                    <a:pt x="1311304" y="488646"/>
                  </a:lnTo>
                  <a:lnTo>
                    <a:pt x="1296308" y="443144"/>
                  </a:lnTo>
                  <a:lnTo>
                    <a:pt x="1278231" y="398940"/>
                  </a:lnTo>
                  <a:lnTo>
                    <a:pt x="1257157" y="356187"/>
                  </a:lnTo>
                  <a:lnTo>
                    <a:pt x="1233167" y="315038"/>
                  </a:lnTo>
                  <a:lnTo>
                    <a:pt x="1206347" y="275646"/>
                  </a:lnTo>
                  <a:lnTo>
                    <a:pt x="1176777" y="238164"/>
                  </a:lnTo>
                  <a:lnTo>
                    <a:pt x="1144543" y="202746"/>
                  </a:lnTo>
                  <a:lnTo>
                    <a:pt x="1109726" y="169544"/>
                  </a:lnTo>
                  <a:lnTo>
                    <a:pt x="1071952" y="138257"/>
                  </a:lnTo>
                  <a:lnTo>
                    <a:pt x="1032285" y="109971"/>
                  </a:lnTo>
                  <a:lnTo>
                    <a:pt x="990902" y="84757"/>
                  </a:lnTo>
                  <a:lnTo>
                    <a:pt x="947980" y="62682"/>
                  </a:lnTo>
                  <a:lnTo>
                    <a:pt x="909959" y="46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4422" y="3441953"/>
            <a:ext cx="1849120" cy="2052955"/>
          </a:xfrm>
          <a:custGeom>
            <a:avLst/>
            <a:gdLst/>
            <a:ahLst/>
            <a:cxnLst/>
            <a:rect l="l" t="t" r="r" b="b"/>
            <a:pathLst>
              <a:path w="1849120" h="2052954">
                <a:moveTo>
                  <a:pt x="1848612" y="0"/>
                </a:moveTo>
                <a:lnTo>
                  <a:pt x="924305" y="0"/>
                </a:lnTo>
                <a:lnTo>
                  <a:pt x="878168" y="1256"/>
                </a:lnTo>
                <a:lnTo>
                  <a:pt x="832617" y="4984"/>
                </a:lnTo>
                <a:lnTo>
                  <a:pt x="787705" y="11127"/>
                </a:lnTo>
                <a:lnTo>
                  <a:pt x="743485" y="19625"/>
                </a:lnTo>
                <a:lnTo>
                  <a:pt x="700009" y="30420"/>
                </a:lnTo>
                <a:lnTo>
                  <a:pt x="657332" y="43452"/>
                </a:lnTo>
                <a:lnTo>
                  <a:pt x="615505" y="58664"/>
                </a:lnTo>
                <a:lnTo>
                  <a:pt x="574582" y="75995"/>
                </a:lnTo>
                <a:lnTo>
                  <a:pt x="534615" y="95388"/>
                </a:lnTo>
                <a:lnTo>
                  <a:pt x="495659" y="116784"/>
                </a:lnTo>
                <a:lnTo>
                  <a:pt x="457764" y="140123"/>
                </a:lnTo>
                <a:lnTo>
                  <a:pt x="420985" y="165347"/>
                </a:lnTo>
                <a:lnTo>
                  <a:pt x="385374" y="192398"/>
                </a:lnTo>
                <a:lnTo>
                  <a:pt x="350984" y="221216"/>
                </a:lnTo>
                <a:lnTo>
                  <a:pt x="317869" y="251743"/>
                </a:lnTo>
                <a:lnTo>
                  <a:pt x="286080" y="283920"/>
                </a:lnTo>
                <a:lnTo>
                  <a:pt x="255672" y="317688"/>
                </a:lnTo>
                <a:lnTo>
                  <a:pt x="226696" y="352988"/>
                </a:lnTo>
                <a:lnTo>
                  <a:pt x="199206" y="389762"/>
                </a:lnTo>
                <a:lnTo>
                  <a:pt x="173255" y="427951"/>
                </a:lnTo>
                <a:lnTo>
                  <a:pt x="148896" y="467496"/>
                </a:lnTo>
                <a:lnTo>
                  <a:pt x="126181" y="508338"/>
                </a:lnTo>
                <a:lnTo>
                  <a:pt x="105164" y="550419"/>
                </a:lnTo>
                <a:lnTo>
                  <a:pt x="85897" y="593679"/>
                </a:lnTo>
                <a:lnTo>
                  <a:pt x="68434" y="638061"/>
                </a:lnTo>
                <a:lnTo>
                  <a:pt x="52827" y="683504"/>
                </a:lnTo>
                <a:lnTo>
                  <a:pt x="39129" y="729951"/>
                </a:lnTo>
                <a:lnTo>
                  <a:pt x="27393" y="777343"/>
                </a:lnTo>
                <a:lnTo>
                  <a:pt x="17673" y="825621"/>
                </a:lnTo>
                <a:lnTo>
                  <a:pt x="10020" y="874725"/>
                </a:lnTo>
                <a:lnTo>
                  <a:pt x="4488" y="924598"/>
                </a:lnTo>
                <a:lnTo>
                  <a:pt x="1131" y="975180"/>
                </a:lnTo>
                <a:lnTo>
                  <a:pt x="0" y="1026414"/>
                </a:lnTo>
                <a:lnTo>
                  <a:pt x="1131" y="1077647"/>
                </a:lnTo>
                <a:lnTo>
                  <a:pt x="4488" y="1128229"/>
                </a:lnTo>
                <a:lnTo>
                  <a:pt x="10020" y="1178102"/>
                </a:lnTo>
                <a:lnTo>
                  <a:pt x="17673" y="1227206"/>
                </a:lnTo>
                <a:lnTo>
                  <a:pt x="27393" y="1275484"/>
                </a:lnTo>
                <a:lnTo>
                  <a:pt x="39129" y="1322876"/>
                </a:lnTo>
                <a:lnTo>
                  <a:pt x="52827" y="1369323"/>
                </a:lnTo>
                <a:lnTo>
                  <a:pt x="68434" y="1414766"/>
                </a:lnTo>
                <a:lnTo>
                  <a:pt x="85897" y="1459148"/>
                </a:lnTo>
                <a:lnTo>
                  <a:pt x="105164" y="1502408"/>
                </a:lnTo>
                <a:lnTo>
                  <a:pt x="126181" y="1544489"/>
                </a:lnTo>
                <a:lnTo>
                  <a:pt x="148896" y="1585331"/>
                </a:lnTo>
                <a:lnTo>
                  <a:pt x="173255" y="1624876"/>
                </a:lnTo>
                <a:lnTo>
                  <a:pt x="199206" y="1663065"/>
                </a:lnTo>
                <a:lnTo>
                  <a:pt x="226696" y="1699839"/>
                </a:lnTo>
                <a:lnTo>
                  <a:pt x="255672" y="1735139"/>
                </a:lnTo>
                <a:lnTo>
                  <a:pt x="286080" y="1768907"/>
                </a:lnTo>
                <a:lnTo>
                  <a:pt x="317869" y="1801084"/>
                </a:lnTo>
                <a:lnTo>
                  <a:pt x="350984" y="1831611"/>
                </a:lnTo>
                <a:lnTo>
                  <a:pt x="385374" y="1860429"/>
                </a:lnTo>
                <a:lnTo>
                  <a:pt x="420985" y="1887480"/>
                </a:lnTo>
                <a:lnTo>
                  <a:pt x="457764" y="1912704"/>
                </a:lnTo>
                <a:lnTo>
                  <a:pt x="495659" y="1936043"/>
                </a:lnTo>
                <a:lnTo>
                  <a:pt x="534615" y="1957439"/>
                </a:lnTo>
                <a:lnTo>
                  <a:pt x="574582" y="1976832"/>
                </a:lnTo>
                <a:lnTo>
                  <a:pt x="615505" y="1994163"/>
                </a:lnTo>
                <a:lnTo>
                  <a:pt x="657332" y="2009375"/>
                </a:lnTo>
                <a:lnTo>
                  <a:pt x="700009" y="2022407"/>
                </a:lnTo>
                <a:lnTo>
                  <a:pt x="743485" y="2033202"/>
                </a:lnTo>
                <a:lnTo>
                  <a:pt x="787705" y="2041700"/>
                </a:lnTo>
                <a:lnTo>
                  <a:pt x="832617" y="2047843"/>
                </a:lnTo>
                <a:lnTo>
                  <a:pt x="878168" y="2051571"/>
                </a:lnTo>
                <a:lnTo>
                  <a:pt x="924305" y="2052828"/>
                </a:lnTo>
                <a:lnTo>
                  <a:pt x="1848612" y="2052828"/>
                </a:lnTo>
              </a:path>
            </a:pathLst>
          </a:custGeom>
          <a:ln w="3556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1202182"/>
            <a:ext cx="11518900" cy="2423795"/>
            <a:chOff x="0" y="1202182"/>
            <a:chExt cx="11518900" cy="2423795"/>
          </a:xfrm>
        </p:grpSpPr>
        <p:sp>
          <p:nvSpPr>
            <p:cNvPr id="4" name="object 4"/>
            <p:cNvSpPr/>
            <p:nvPr/>
          </p:nvSpPr>
          <p:spPr>
            <a:xfrm>
              <a:off x="9492233" y="1379982"/>
              <a:ext cx="1849120" cy="2052955"/>
            </a:xfrm>
            <a:custGeom>
              <a:avLst/>
              <a:gdLst/>
              <a:ahLst/>
              <a:cxnLst/>
              <a:rect l="l" t="t" r="r" b="b"/>
              <a:pathLst>
                <a:path w="1849120" h="2052954">
                  <a:moveTo>
                    <a:pt x="0" y="0"/>
                  </a:moveTo>
                  <a:lnTo>
                    <a:pt x="924306" y="0"/>
                  </a:lnTo>
                  <a:lnTo>
                    <a:pt x="970443" y="1256"/>
                  </a:lnTo>
                  <a:lnTo>
                    <a:pt x="1015994" y="4984"/>
                  </a:lnTo>
                  <a:lnTo>
                    <a:pt x="1060906" y="11127"/>
                  </a:lnTo>
                  <a:lnTo>
                    <a:pt x="1105126" y="19625"/>
                  </a:lnTo>
                  <a:lnTo>
                    <a:pt x="1148602" y="30420"/>
                  </a:lnTo>
                  <a:lnTo>
                    <a:pt x="1191279" y="43452"/>
                  </a:lnTo>
                  <a:lnTo>
                    <a:pt x="1233106" y="58664"/>
                  </a:lnTo>
                  <a:lnTo>
                    <a:pt x="1274029" y="75995"/>
                  </a:lnTo>
                  <a:lnTo>
                    <a:pt x="1313996" y="95388"/>
                  </a:lnTo>
                  <a:lnTo>
                    <a:pt x="1352952" y="116784"/>
                  </a:lnTo>
                  <a:lnTo>
                    <a:pt x="1390847" y="140123"/>
                  </a:lnTo>
                  <a:lnTo>
                    <a:pt x="1427626" y="165347"/>
                  </a:lnTo>
                  <a:lnTo>
                    <a:pt x="1463237" y="192398"/>
                  </a:lnTo>
                  <a:lnTo>
                    <a:pt x="1497627" y="221216"/>
                  </a:lnTo>
                  <a:lnTo>
                    <a:pt x="1530742" y="251743"/>
                  </a:lnTo>
                  <a:lnTo>
                    <a:pt x="1562531" y="283920"/>
                  </a:lnTo>
                  <a:lnTo>
                    <a:pt x="1592939" y="317688"/>
                  </a:lnTo>
                  <a:lnTo>
                    <a:pt x="1621915" y="352988"/>
                  </a:lnTo>
                  <a:lnTo>
                    <a:pt x="1649405" y="389762"/>
                  </a:lnTo>
                  <a:lnTo>
                    <a:pt x="1675356" y="427951"/>
                  </a:lnTo>
                  <a:lnTo>
                    <a:pt x="1699715" y="467496"/>
                  </a:lnTo>
                  <a:lnTo>
                    <a:pt x="1722430" y="508338"/>
                  </a:lnTo>
                  <a:lnTo>
                    <a:pt x="1743447" y="550419"/>
                  </a:lnTo>
                  <a:lnTo>
                    <a:pt x="1762714" y="593679"/>
                  </a:lnTo>
                  <a:lnTo>
                    <a:pt x="1780177" y="638061"/>
                  </a:lnTo>
                  <a:lnTo>
                    <a:pt x="1795784" y="683504"/>
                  </a:lnTo>
                  <a:lnTo>
                    <a:pt x="1809482" y="729951"/>
                  </a:lnTo>
                  <a:lnTo>
                    <a:pt x="1821218" y="777343"/>
                  </a:lnTo>
                  <a:lnTo>
                    <a:pt x="1830938" y="825621"/>
                  </a:lnTo>
                  <a:lnTo>
                    <a:pt x="1838591" y="874725"/>
                  </a:lnTo>
                  <a:lnTo>
                    <a:pt x="1844123" y="924598"/>
                  </a:lnTo>
                  <a:lnTo>
                    <a:pt x="1847480" y="975180"/>
                  </a:lnTo>
                  <a:lnTo>
                    <a:pt x="1848612" y="1026413"/>
                  </a:lnTo>
                  <a:lnTo>
                    <a:pt x="1847480" y="1077647"/>
                  </a:lnTo>
                  <a:lnTo>
                    <a:pt x="1844123" y="1128229"/>
                  </a:lnTo>
                  <a:lnTo>
                    <a:pt x="1838591" y="1178102"/>
                  </a:lnTo>
                  <a:lnTo>
                    <a:pt x="1830938" y="1227206"/>
                  </a:lnTo>
                  <a:lnTo>
                    <a:pt x="1821218" y="1275484"/>
                  </a:lnTo>
                  <a:lnTo>
                    <a:pt x="1809482" y="1322876"/>
                  </a:lnTo>
                  <a:lnTo>
                    <a:pt x="1795784" y="1369323"/>
                  </a:lnTo>
                  <a:lnTo>
                    <a:pt x="1780177" y="1414766"/>
                  </a:lnTo>
                  <a:lnTo>
                    <a:pt x="1762714" y="1459148"/>
                  </a:lnTo>
                  <a:lnTo>
                    <a:pt x="1743447" y="1502408"/>
                  </a:lnTo>
                  <a:lnTo>
                    <a:pt x="1722430" y="1544489"/>
                  </a:lnTo>
                  <a:lnTo>
                    <a:pt x="1699715" y="1585331"/>
                  </a:lnTo>
                  <a:lnTo>
                    <a:pt x="1675356" y="1624876"/>
                  </a:lnTo>
                  <a:lnTo>
                    <a:pt x="1649405" y="1663065"/>
                  </a:lnTo>
                  <a:lnTo>
                    <a:pt x="1621915" y="1699839"/>
                  </a:lnTo>
                  <a:lnTo>
                    <a:pt x="1592939" y="1735139"/>
                  </a:lnTo>
                  <a:lnTo>
                    <a:pt x="1562531" y="1768907"/>
                  </a:lnTo>
                  <a:lnTo>
                    <a:pt x="1530742" y="1801084"/>
                  </a:lnTo>
                  <a:lnTo>
                    <a:pt x="1497627" y="1831611"/>
                  </a:lnTo>
                  <a:lnTo>
                    <a:pt x="1463237" y="1860429"/>
                  </a:lnTo>
                  <a:lnTo>
                    <a:pt x="1427626" y="1887480"/>
                  </a:lnTo>
                  <a:lnTo>
                    <a:pt x="1390847" y="1912704"/>
                  </a:lnTo>
                  <a:lnTo>
                    <a:pt x="1352952" y="1936043"/>
                  </a:lnTo>
                  <a:lnTo>
                    <a:pt x="1313996" y="1957439"/>
                  </a:lnTo>
                  <a:lnTo>
                    <a:pt x="1274029" y="1976832"/>
                  </a:lnTo>
                  <a:lnTo>
                    <a:pt x="1233106" y="1994163"/>
                  </a:lnTo>
                  <a:lnTo>
                    <a:pt x="1191279" y="2009375"/>
                  </a:lnTo>
                  <a:lnTo>
                    <a:pt x="1148602" y="2022407"/>
                  </a:lnTo>
                  <a:lnTo>
                    <a:pt x="1105126" y="2033202"/>
                  </a:lnTo>
                  <a:lnTo>
                    <a:pt x="1060906" y="2041700"/>
                  </a:lnTo>
                  <a:lnTo>
                    <a:pt x="1015994" y="2047843"/>
                  </a:lnTo>
                  <a:lnTo>
                    <a:pt x="970443" y="2051571"/>
                  </a:lnTo>
                  <a:lnTo>
                    <a:pt x="924306" y="2052827"/>
                  </a:lnTo>
                  <a:lnTo>
                    <a:pt x="0" y="2052827"/>
                  </a:lnTo>
                </a:path>
              </a:pathLst>
            </a:custGeom>
            <a:ln w="355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07008"/>
              <a:ext cx="9491472" cy="3566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6552" y="3268980"/>
              <a:ext cx="5074920" cy="35661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378833" y="4933569"/>
            <a:ext cx="7813675" cy="1116330"/>
            <a:chOff x="4378833" y="4933569"/>
            <a:chExt cx="7813675" cy="11163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5028" y="5317236"/>
              <a:ext cx="7776972" cy="3581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415028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0"/>
                  </a:lnTo>
                  <a:lnTo>
                    <a:pt x="8409" y="615795"/>
                  </a:lnTo>
                  <a:lnTo>
                    <a:pt x="18644" y="660730"/>
                  </a:lnTo>
                  <a:lnTo>
                    <a:pt x="32654" y="704102"/>
                  </a:lnTo>
                  <a:lnTo>
                    <a:pt x="50254" y="745726"/>
                  </a:lnTo>
                  <a:lnTo>
                    <a:pt x="71261" y="785418"/>
                  </a:lnTo>
                  <a:lnTo>
                    <a:pt x="95489" y="822994"/>
                  </a:lnTo>
                  <a:lnTo>
                    <a:pt x="122756" y="858269"/>
                  </a:lnTo>
                  <a:lnTo>
                    <a:pt x="152876" y="891058"/>
                  </a:lnTo>
                  <a:lnTo>
                    <a:pt x="185665" y="921179"/>
                  </a:lnTo>
                  <a:lnTo>
                    <a:pt x="220940" y="948446"/>
                  </a:lnTo>
                  <a:lnTo>
                    <a:pt x="258515" y="972676"/>
                  </a:lnTo>
                  <a:lnTo>
                    <a:pt x="298207" y="993683"/>
                  </a:lnTo>
                  <a:lnTo>
                    <a:pt x="339832" y="1011284"/>
                  </a:lnTo>
                  <a:lnTo>
                    <a:pt x="383204" y="1025294"/>
                  </a:lnTo>
                  <a:lnTo>
                    <a:pt x="428141" y="1035530"/>
                  </a:lnTo>
                  <a:lnTo>
                    <a:pt x="474458" y="1041806"/>
                  </a:lnTo>
                  <a:lnTo>
                    <a:pt x="521970" y="1043940"/>
                  </a:lnTo>
                  <a:lnTo>
                    <a:pt x="569481" y="1041806"/>
                  </a:lnTo>
                  <a:lnTo>
                    <a:pt x="615798" y="1035530"/>
                  </a:lnTo>
                  <a:lnTo>
                    <a:pt x="660735" y="1025294"/>
                  </a:lnTo>
                  <a:lnTo>
                    <a:pt x="704107" y="1011284"/>
                  </a:lnTo>
                  <a:lnTo>
                    <a:pt x="745732" y="993683"/>
                  </a:lnTo>
                  <a:lnTo>
                    <a:pt x="785424" y="972676"/>
                  </a:lnTo>
                  <a:lnTo>
                    <a:pt x="822999" y="948446"/>
                  </a:lnTo>
                  <a:lnTo>
                    <a:pt x="858274" y="921179"/>
                  </a:lnTo>
                  <a:lnTo>
                    <a:pt x="891063" y="891058"/>
                  </a:lnTo>
                  <a:lnTo>
                    <a:pt x="921183" y="858269"/>
                  </a:lnTo>
                  <a:lnTo>
                    <a:pt x="948450" y="822994"/>
                  </a:lnTo>
                  <a:lnTo>
                    <a:pt x="972678" y="785418"/>
                  </a:lnTo>
                  <a:lnTo>
                    <a:pt x="993685" y="745726"/>
                  </a:lnTo>
                  <a:lnTo>
                    <a:pt x="1011285" y="704102"/>
                  </a:lnTo>
                  <a:lnTo>
                    <a:pt x="1025295" y="660730"/>
                  </a:lnTo>
                  <a:lnTo>
                    <a:pt x="1035530" y="615795"/>
                  </a:lnTo>
                  <a:lnTo>
                    <a:pt x="1041807" y="569480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415028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0"/>
                  </a:lnTo>
                  <a:lnTo>
                    <a:pt x="1035530" y="615795"/>
                  </a:lnTo>
                  <a:lnTo>
                    <a:pt x="1025295" y="660730"/>
                  </a:lnTo>
                  <a:lnTo>
                    <a:pt x="1011285" y="704102"/>
                  </a:lnTo>
                  <a:lnTo>
                    <a:pt x="993685" y="745726"/>
                  </a:lnTo>
                  <a:lnTo>
                    <a:pt x="972678" y="785418"/>
                  </a:lnTo>
                  <a:lnTo>
                    <a:pt x="948450" y="822994"/>
                  </a:lnTo>
                  <a:lnTo>
                    <a:pt x="921183" y="858269"/>
                  </a:lnTo>
                  <a:lnTo>
                    <a:pt x="891063" y="891058"/>
                  </a:lnTo>
                  <a:lnTo>
                    <a:pt x="858274" y="921179"/>
                  </a:lnTo>
                  <a:lnTo>
                    <a:pt x="822999" y="948446"/>
                  </a:lnTo>
                  <a:lnTo>
                    <a:pt x="785424" y="972676"/>
                  </a:lnTo>
                  <a:lnTo>
                    <a:pt x="745732" y="993683"/>
                  </a:lnTo>
                  <a:lnTo>
                    <a:pt x="704107" y="1011284"/>
                  </a:lnTo>
                  <a:lnTo>
                    <a:pt x="660735" y="1025294"/>
                  </a:lnTo>
                  <a:lnTo>
                    <a:pt x="615798" y="1035530"/>
                  </a:lnTo>
                  <a:lnTo>
                    <a:pt x="569481" y="1041806"/>
                  </a:lnTo>
                  <a:lnTo>
                    <a:pt x="521970" y="1043940"/>
                  </a:lnTo>
                  <a:lnTo>
                    <a:pt x="474458" y="1041806"/>
                  </a:lnTo>
                  <a:lnTo>
                    <a:pt x="428141" y="1035530"/>
                  </a:lnTo>
                  <a:lnTo>
                    <a:pt x="383204" y="1025294"/>
                  </a:lnTo>
                  <a:lnTo>
                    <a:pt x="339832" y="1011284"/>
                  </a:lnTo>
                  <a:lnTo>
                    <a:pt x="298207" y="993683"/>
                  </a:lnTo>
                  <a:lnTo>
                    <a:pt x="258515" y="972676"/>
                  </a:lnTo>
                  <a:lnTo>
                    <a:pt x="220940" y="948446"/>
                  </a:lnTo>
                  <a:lnTo>
                    <a:pt x="185665" y="921179"/>
                  </a:lnTo>
                  <a:lnTo>
                    <a:pt x="152876" y="891058"/>
                  </a:lnTo>
                  <a:lnTo>
                    <a:pt x="122756" y="858269"/>
                  </a:lnTo>
                  <a:lnTo>
                    <a:pt x="95489" y="822994"/>
                  </a:lnTo>
                  <a:lnTo>
                    <a:pt x="71261" y="785418"/>
                  </a:lnTo>
                  <a:lnTo>
                    <a:pt x="50254" y="745726"/>
                  </a:lnTo>
                  <a:lnTo>
                    <a:pt x="32654" y="704102"/>
                  </a:lnTo>
                  <a:lnTo>
                    <a:pt x="18644" y="660730"/>
                  </a:lnTo>
                  <a:lnTo>
                    <a:pt x="8409" y="615795"/>
                  </a:lnTo>
                  <a:lnTo>
                    <a:pt x="2132" y="569480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49376" y="2163825"/>
            <a:ext cx="2864485" cy="1696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dirty="0" sz="4000" spc="-5">
                <a:latin typeface="Calibri Light"/>
                <a:cs typeface="Calibri Light"/>
              </a:rPr>
              <a:t>IET</a:t>
            </a:r>
            <a:r>
              <a:rPr dirty="0" sz="4000" spc="-45">
                <a:latin typeface="Calibri Light"/>
                <a:cs typeface="Calibri Light"/>
              </a:rPr>
              <a:t> </a:t>
            </a:r>
            <a:r>
              <a:rPr dirty="0" sz="4000" spc="-15">
                <a:latin typeface="Calibri Light"/>
                <a:cs typeface="Calibri Light"/>
              </a:rPr>
              <a:t>DAVV’S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ts val="4560"/>
              </a:lnSpc>
            </a:pPr>
            <a:r>
              <a:rPr dirty="0" sz="4000" spc="5">
                <a:latin typeface="Calibri Light"/>
                <a:cs typeface="Calibri Light"/>
              </a:rPr>
              <a:t>E-SUMMIT’21</a:t>
            </a:r>
            <a:endParaRPr sz="4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000" b="1" i="1">
                <a:solidFill>
                  <a:srgbClr val="44536A"/>
                </a:solidFill>
                <a:latin typeface="Calibri"/>
                <a:cs typeface="Calibri"/>
              </a:rPr>
              <a:t>03</a:t>
            </a:r>
            <a:r>
              <a:rPr dirty="0" sz="2000" spc="-3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44536A"/>
                </a:solidFill>
                <a:latin typeface="Calibri"/>
                <a:cs typeface="Calibri"/>
              </a:rPr>
              <a:t>June-</a:t>
            </a:r>
            <a:r>
              <a:rPr dirty="0" sz="2000" spc="-3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44536A"/>
                </a:solidFill>
                <a:latin typeface="Calibri"/>
                <a:cs typeface="Calibri"/>
              </a:rPr>
              <a:t>05</a:t>
            </a:r>
            <a:r>
              <a:rPr dirty="0" sz="2000" spc="-2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44536A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2663" y="5722111"/>
            <a:ext cx="1051560" cy="935355"/>
            <a:chOff x="232663" y="5722111"/>
            <a:chExt cx="1051560" cy="93535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219" y="5725667"/>
              <a:ext cx="1043940" cy="9281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4441" y="5723889"/>
              <a:ext cx="1047750" cy="932180"/>
            </a:xfrm>
            <a:custGeom>
              <a:avLst/>
              <a:gdLst/>
              <a:ahLst/>
              <a:cxnLst/>
              <a:rect l="l" t="t" r="r" b="b"/>
              <a:pathLst>
                <a:path w="1047750" h="932179">
                  <a:moveTo>
                    <a:pt x="0" y="931672"/>
                  </a:moveTo>
                  <a:lnTo>
                    <a:pt x="1047495" y="931672"/>
                  </a:lnTo>
                  <a:lnTo>
                    <a:pt x="1047495" y="0"/>
                  </a:lnTo>
                  <a:lnTo>
                    <a:pt x="0" y="0"/>
                  </a:lnTo>
                  <a:lnTo>
                    <a:pt x="0" y="931672"/>
                  </a:lnTo>
                  <a:close/>
                </a:path>
              </a:pathLst>
            </a:custGeom>
            <a:ln w="3556">
              <a:solidFill>
                <a:srgbClr val="454D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528697" y="827913"/>
            <a:ext cx="1116330" cy="1116330"/>
            <a:chOff x="2528697" y="827913"/>
            <a:chExt cx="1116330" cy="1116330"/>
          </a:xfrm>
        </p:grpSpPr>
        <p:sp>
          <p:nvSpPr>
            <p:cNvPr id="16" name="object 16"/>
            <p:cNvSpPr/>
            <p:nvPr/>
          </p:nvSpPr>
          <p:spPr>
            <a:xfrm>
              <a:off x="2564892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B9C72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564892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807970" y="1172083"/>
            <a:ext cx="5581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200" spc="-45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200" spc="-5">
                <a:solidFill>
                  <a:srgbClr val="454D54"/>
                </a:solidFill>
                <a:latin typeface="Calibri Light"/>
                <a:cs typeface="Calibri Light"/>
              </a:rPr>
              <a:t>art</a:t>
            </a:r>
            <a:endParaRPr sz="2200">
              <a:latin typeface="Calibri Light"/>
              <a:cs typeface="Calibri Ligh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78833" y="808101"/>
            <a:ext cx="1116330" cy="1116330"/>
            <a:chOff x="4378833" y="808101"/>
            <a:chExt cx="1116330" cy="1116330"/>
          </a:xfrm>
        </p:grpSpPr>
        <p:sp>
          <p:nvSpPr>
            <p:cNvPr id="20" name="object 20"/>
            <p:cNvSpPr/>
            <p:nvPr/>
          </p:nvSpPr>
          <p:spPr>
            <a:xfrm>
              <a:off x="4415028" y="844296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415028" y="844296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70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B9C72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573904" y="1132713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ep1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4701" y="112179"/>
            <a:ext cx="1794510" cy="75311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325"/>
              </a:spcBef>
            </a:pPr>
            <a:r>
              <a:rPr dirty="0" sz="1500" spc="-5">
                <a:solidFill>
                  <a:srgbClr val="B9C72E"/>
                </a:solidFill>
                <a:latin typeface="Calibri Light"/>
                <a:cs typeface="Calibri Light"/>
              </a:rPr>
              <a:t>Ch</a:t>
            </a:r>
            <a:r>
              <a:rPr dirty="0" sz="1500" spc="-15">
                <a:solidFill>
                  <a:srgbClr val="B9C72E"/>
                </a:solidFill>
                <a:latin typeface="Calibri Light"/>
                <a:cs typeface="Calibri Light"/>
              </a:rPr>
              <a:t>o</a:t>
            </a:r>
            <a:r>
              <a:rPr dirty="0" sz="1500" spc="-30">
                <a:solidFill>
                  <a:srgbClr val="B9C72E"/>
                </a:solidFill>
                <a:latin typeface="Calibri Light"/>
                <a:cs typeface="Calibri Light"/>
              </a:rPr>
              <a:t>o</a:t>
            </a:r>
            <a:r>
              <a:rPr dirty="0" sz="1500" spc="-5">
                <a:solidFill>
                  <a:srgbClr val="B9C72E"/>
                </a:solidFill>
                <a:latin typeface="Calibri Light"/>
                <a:cs typeface="Calibri Light"/>
              </a:rPr>
              <a:t>s</a:t>
            </a:r>
            <a:r>
              <a:rPr dirty="0" sz="1500">
                <a:solidFill>
                  <a:srgbClr val="B9C72E"/>
                </a:solidFill>
                <a:latin typeface="Calibri Light"/>
                <a:cs typeface="Calibri Light"/>
              </a:rPr>
              <a:t>e</a:t>
            </a:r>
            <a:r>
              <a:rPr dirty="0" sz="1500" spc="-50">
                <a:solidFill>
                  <a:srgbClr val="B9C72E"/>
                </a:solidFill>
                <a:latin typeface="Calibri Light"/>
                <a:cs typeface="Calibri Light"/>
              </a:rPr>
              <a:t> </a:t>
            </a:r>
            <a:r>
              <a:rPr dirty="0" sz="1500">
                <a:solidFill>
                  <a:srgbClr val="B9C72E"/>
                </a:solidFill>
                <a:latin typeface="Calibri Light"/>
                <a:cs typeface="Calibri Light"/>
              </a:rPr>
              <a:t>d</a:t>
            </a:r>
            <a:r>
              <a:rPr dirty="0" sz="1500" spc="-35">
                <a:solidFill>
                  <a:srgbClr val="B9C72E"/>
                </a:solidFill>
                <a:latin typeface="Calibri Light"/>
                <a:cs typeface="Calibri Light"/>
              </a:rPr>
              <a:t>a</a:t>
            </a:r>
            <a:r>
              <a:rPr dirty="0" sz="1500" spc="-15">
                <a:solidFill>
                  <a:srgbClr val="B9C72E"/>
                </a:solidFill>
                <a:latin typeface="Calibri Light"/>
                <a:cs typeface="Calibri Light"/>
              </a:rPr>
              <a:t>y</a:t>
            </a:r>
            <a:r>
              <a:rPr dirty="0" sz="1500" spc="-5">
                <a:solidFill>
                  <a:srgbClr val="B9C72E"/>
                </a:solidFill>
                <a:latin typeface="Calibri Light"/>
                <a:cs typeface="Calibri Light"/>
              </a:rPr>
              <a:t>/t</a:t>
            </a:r>
            <a:r>
              <a:rPr dirty="0" sz="1500" spc="-15">
                <a:solidFill>
                  <a:srgbClr val="B9C72E"/>
                </a:solidFill>
                <a:latin typeface="Calibri Light"/>
                <a:cs typeface="Calibri Light"/>
              </a:rPr>
              <a:t>i</a:t>
            </a:r>
            <a:r>
              <a:rPr dirty="0" sz="1500" spc="-25">
                <a:solidFill>
                  <a:srgbClr val="B9C72E"/>
                </a:solidFill>
                <a:latin typeface="Calibri Light"/>
                <a:cs typeface="Calibri Light"/>
              </a:rPr>
              <a:t>me</a:t>
            </a:r>
            <a:r>
              <a:rPr dirty="0" sz="1500">
                <a:solidFill>
                  <a:srgbClr val="B9C72E"/>
                </a:solidFill>
                <a:latin typeface="Calibri Light"/>
                <a:cs typeface="Calibri Light"/>
              </a:rPr>
              <a:t>s</a:t>
            </a:r>
            <a:endParaRPr sz="1500">
              <a:latin typeface="Calibri Light"/>
              <a:cs typeface="Calibri Light"/>
            </a:endParaRPr>
          </a:p>
          <a:p>
            <a:pPr algn="ctr" marL="12700" marR="5080">
              <a:lnSpc>
                <a:spcPct val="90100"/>
              </a:lnSpc>
              <a:spcBef>
                <a:spcPts val="295"/>
              </a:spcBef>
            </a:pP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Appropriate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date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time</a:t>
            </a:r>
            <a:r>
              <a:rPr dirty="0" sz="1050" spc="-4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for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 the </a:t>
            </a:r>
            <a:r>
              <a:rPr dirty="0" sz="1050" spc="-2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session which is viable for most </a:t>
            </a:r>
            <a:r>
              <a:rPr dirty="0" sz="1050" spc="-2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of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the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targeted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audience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23001" y="827913"/>
            <a:ext cx="1116330" cy="1116330"/>
            <a:chOff x="5723001" y="827913"/>
            <a:chExt cx="1116330" cy="1116330"/>
          </a:xfrm>
        </p:grpSpPr>
        <p:sp>
          <p:nvSpPr>
            <p:cNvPr id="25" name="object 25"/>
            <p:cNvSpPr/>
            <p:nvPr/>
          </p:nvSpPr>
          <p:spPr>
            <a:xfrm>
              <a:off x="5759196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759196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5918453" y="1152271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ep2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97448" y="1959609"/>
            <a:ext cx="1713230" cy="52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6830">
              <a:lnSpc>
                <a:spcPts val="1664"/>
              </a:lnSpc>
              <a:spcBef>
                <a:spcPts val="100"/>
              </a:spcBef>
            </a:pPr>
            <a:r>
              <a:rPr dirty="0" sz="1500" spc="-10">
                <a:solidFill>
                  <a:srgbClr val="81BE3A"/>
                </a:solidFill>
                <a:latin typeface="Calibri Light"/>
                <a:cs typeface="Calibri Light"/>
              </a:rPr>
              <a:t>Decide</a:t>
            </a:r>
            <a:r>
              <a:rPr dirty="0" sz="1500" spc="-65">
                <a:solidFill>
                  <a:srgbClr val="81BE3A"/>
                </a:solidFill>
                <a:latin typeface="Calibri Light"/>
                <a:cs typeface="Calibri Light"/>
              </a:rPr>
              <a:t> </a:t>
            </a:r>
            <a:r>
              <a:rPr dirty="0" sz="1500" spc="-5">
                <a:solidFill>
                  <a:srgbClr val="81BE3A"/>
                </a:solidFill>
                <a:latin typeface="Calibri Light"/>
                <a:cs typeface="Calibri Light"/>
              </a:rPr>
              <a:t>on</a:t>
            </a:r>
            <a:r>
              <a:rPr dirty="0" sz="1500" spc="-60">
                <a:solidFill>
                  <a:srgbClr val="81BE3A"/>
                </a:solidFill>
                <a:latin typeface="Calibri Light"/>
                <a:cs typeface="Calibri Light"/>
              </a:rPr>
              <a:t> </a:t>
            </a:r>
            <a:r>
              <a:rPr dirty="0" sz="1500">
                <a:solidFill>
                  <a:srgbClr val="81BE3A"/>
                </a:solidFill>
                <a:latin typeface="Calibri Light"/>
                <a:cs typeface="Calibri Light"/>
              </a:rPr>
              <a:t>a</a:t>
            </a:r>
            <a:r>
              <a:rPr dirty="0" sz="1500" spc="-40">
                <a:solidFill>
                  <a:srgbClr val="81BE3A"/>
                </a:solidFill>
                <a:latin typeface="Calibri Light"/>
                <a:cs typeface="Calibri Light"/>
              </a:rPr>
              <a:t> </a:t>
            </a:r>
            <a:r>
              <a:rPr dirty="0" sz="1500" spc="-20">
                <a:solidFill>
                  <a:srgbClr val="81BE3A"/>
                </a:solidFill>
                <a:latin typeface="Calibri Light"/>
                <a:cs typeface="Calibri Light"/>
              </a:rPr>
              <a:t>format</a:t>
            </a:r>
            <a:endParaRPr sz="1500">
              <a:latin typeface="Calibri Light"/>
              <a:cs typeface="Calibri Light"/>
            </a:endParaRPr>
          </a:p>
          <a:p>
            <a:pPr algn="ctr" marL="12700" marR="5080">
              <a:lnSpc>
                <a:spcPts val="1140"/>
              </a:lnSpc>
              <a:spcBef>
                <a:spcPts val="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Deciding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which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workshops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are </a:t>
            </a:r>
            <a:r>
              <a:rPr dirty="0" sz="1050" spc="-2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going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to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be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paid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which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are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04357" y="2441575"/>
            <a:ext cx="8991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going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to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be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free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67168" y="827913"/>
            <a:ext cx="1116330" cy="1116330"/>
            <a:chOff x="7067168" y="827913"/>
            <a:chExt cx="1116330" cy="1116330"/>
          </a:xfrm>
        </p:grpSpPr>
        <p:sp>
          <p:nvSpPr>
            <p:cNvPr id="31" name="object 31"/>
            <p:cNvSpPr/>
            <p:nvPr/>
          </p:nvSpPr>
          <p:spPr>
            <a:xfrm>
              <a:off x="7103363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03363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262876" y="1152271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ep3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45351" y="196722"/>
            <a:ext cx="1747520" cy="551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770"/>
              </a:lnSpc>
              <a:spcBef>
                <a:spcPts val="100"/>
              </a:spcBef>
            </a:pPr>
            <a:r>
              <a:rPr dirty="0" sz="1500" spc="-20">
                <a:solidFill>
                  <a:srgbClr val="2C9F5B"/>
                </a:solidFill>
                <a:latin typeface="Calibri Light"/>
                <a:cs typeface="Calibri Light"/>
              </a:rPr>
              <a:t>Speaker</a:t>
            </a:r>
            <a:r>
              <a:rPr dirty="0" sz="1500" spc="-65">
                <a:solidFill>
                  <a:srgbClr val="2C9F5B"/>
                </a:solidFill>
                <a:latin typeface="Calibri Light"/>
                <a:cs typeface="Calibri Light"/>
              </a:rPr>
              <a:t> </a:t>
            </a:r>
            <a:r>
              <a:rPr dirty="0" sz="1500" spc="-20">
                <a:solidFill>
                  <a:srgbClr val="2C9F5B"/>
                </a:solidFill>
                <a:latin typeface="Calibri Light"/>
                <a:cs typeface="Calibri Light"/>
              </a:rPr>
              <a:t>collateral</a:t>
            </a:r>
            <a:endParaRPr sz="1500">
              <a:latin typeface="Calibri Light"/>
              <a:cs typeface="Calibri Light"/>
            </a:endParaRPr>
          </a:p>
          <a:p>
            <a:pPr algn="ctr" marL="12700" marR="5080">
              <a:lnSpc>
                <a:spcPts val="1140"/>
              </a:lnSpc>
              <a:spcBef>
                <a:spcPts val="110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Creating</a:t>
            </a:r>
            <a:r>
              <a:rPr dirty="0" sz="1050" spc="-4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collateral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for</a:t>
            </a:r>
            <a:r>
              <a:rPr dirty="0" sz="1050" spc="-1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speakers </a:t>
            </a:r>
            <a:r>
              <a:rPr dirty="0" sz="1050" spc="-2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workshops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11336" y="827913"/>
            <a:ext cx="1116330" cy="1116330"/>
            <a:chOff x="8411336" y="827913"/>
            <a:chExt cx="1116330" cy="1116330"/>
          </a:xfrm>
        </p:grpSpPr>
        <p:sp>
          <p:nvSpPr>
            <p:cNvPr id="36" name="object 36"/>
            <p:cNvSpPr/>
            <p:nvPr/>
          </p:nvSpPr>
          <p:spPr>
            <a:xfrm>
              <a:off x="8447531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47531" y="864108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70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607043" y="1152271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ep4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263255" y="1960245"/>
            <a:ext cx="1414145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730"/>
              </a:lnSpc>
              <a:spcBef>
                <a:spcPts val="100"/>
              </a:spcBef>
            </a:pPr>
            <a:r>
              <a:rPr dirty="0" sz="1500" spc="-10">
                <a:solidFill>
                  <a:srgbClr val="1B856E"/>
                </a:solidFill>
                <a:latin typeface="Calibri Light"/>
                <a:cs typeface="Calibri Light"/>
              </a:rPr>
              <a:t>Get</a:t>
            </a:r>
            <a:r>
              <a:rPr dirty="0" sz="1500" spc="-55">
                <a:solidFill>
                  <a:srgbClr val="1B856E"/>
                </a:solidFill>
                <a:latin typeface="Calibri Light"/>
                <a:cs typeface="Calibri Light"/>
              </a:rPr>
              <a:t> </a:t>
            </a:r>
            <a:r>
              <a:rPr dirty="0" sz="1500" spc="-25">
                <a:solidFill>
                  <a:srgbClr val="1B856E"/>
                </a:solidFill>
                <a:latin typeface="Calibri Light"/>
                <a:cs typeface="Calibri Light"/>
              </a:rPr>
              <a:t>speakers</a:t>
            </a:r>
            <a:endParaRPr sz="1500">
              <a:latin typeface="Calibri Light"/>
              <a:cs typeface="Calibri Light"/>
            </a:endParaRPr>
          </a:p>
          <a:p>
            <a:pPr algn="ctr">
              <a:lnSpc>
                <a:spcPts val="1130"/>
              </a:lnSpc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Reaching</a:t>
            </a:r>
            <a:r>
              <a:rPr dirty="0" sz="1050" spc="-5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out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to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speakers</a:t>
            </a:r>
            <a:endParaRPr sz="1050">
              <a:latin typeface="Calibri"/>
              <a:cs typeface="Calibri"/>
            </a:endParaRPr>
          </a:p>
          <a:p>
            <a:pPr algn="ctr" marL="635">
              <a:lnSpc>
                <a:spcPts val="1200"/>
              </a:lnSpc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;Pitching</a:t>
            </a:r>
            <a:r>
              <a:rPr dirty="0" sz="1050" spc="-4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material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for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e-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12379" y="2458339"/>
            <a:ext cx="17157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summit</a:t>
            </a:r>
            <a:r>
              <a:rPr dirty="0" sz="1050" spc="-4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to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them</a:t>
            </a:r>
            <a:r>
              <a:rPr dirty="0" sz="1050" spc="-4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hiring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them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23503" y="2603119"/>
            <a:ext cx="495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to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s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pea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411336" y="2877692"/>
            <a:ext cx="1116330" cy="1116330"/>
            <a:chOff x="8411336" y="2877692"/>
            <a:chExt cx="1116330" cy="1116330"/>
          </a:xfrm>
        </p:grpSpPr>
        <p:sp>
          <p:nvSpPr>
            <p:cNvPr id="43" name="object 43"/>
            <p:cNvSpPr/>
            <p:nvPr/>
          </p:nvSpPr>
          <p:spPr>
            <a:xfrm>
              <a:off x="8447531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47531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70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70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/>
          <p:cNvGrpSpPr/>
          <p:nvPr/>
        </p:nvGrpSpPr>
        <p:grpSpPr>
          <a:xfrm>
            <a:off x="10668381" y="1880997"/>
            <a:ext cx="1167130" cy="1116330"/>
            <a:chOff x="10668381" y="1880997"/>
            <a:chExt cx="1167130" cy="1116330"/>
          </a:xfrm>
        </p:grpSpPr>
        <p:sp>
          <p:nvSpPr>
            <p:cNvPr id="46" name="object 46"/>
            <p:cNvSpPr/>
            <p:nvPr/>
          </p:nvSpPr>
          <p:spPr>
            <a:xfrm>
              <a:off x="10704576" y="1917192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40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10704576" y="1917192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70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70" y="1043940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2404" y="1950720"/>
              <a:ext cx="982979" cy="98297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8607043" y="3203194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ep5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297036" y="3941445"/>
            <a:ext cx="16891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0C6C82"/>
                </a:solidFill>
                <a:latin typeface="Calibri Light"/>
                <a:cs typeface="Calibri Light"/>
              </a:rPr>
              <a:t>P</a:t>
            </a:r>
            <a:r>
              <a:rPr dirty="0" sz="1500" spc="-30">
                <a:solidFill>
                  <a:srgbClr val="0C6C82"/>
                </a:solidFill>
                <a:latin typeface="Calibri Light"/>
                <a:cs typeface="Calibri Light"/>
              </a:rPr>
              <a:t>r</a:t>
            </a:r>
            <a:r>
              <a:rPr dirty="0" sz="1500" spc="-5">
                <a:solidFill>
                  <a:srgbClr val="0C6C82"/>
                </a:solidFill>
                <a:latin typeface="Calibri Light"/>
                <a:cs typeface="Calibri Light"/>
              </a:rPr>
              <a:t>o</a:t>
            </a:r>
            <a:r>
              <a:rPr dirty="0" sz="1500" spc="-25">
                <a:solidFill>
                  <a:srgbClr val="0C6C82"/>
                </a:solidFill>
                <a:latin typeface="Calibri Light"/>
                <a:cs typeface="Calibri Light"/>
              </a:rPr>
              <a:t>m</a:t>
            </a:r>
            <a:r>
              <a:rPr dirty="0" sz="1500" spc="-30">
                <a:solidFill>
                  <a:srgbClr val="0C6C82"/>
                </a:solidFill>
                <a:latin typeface="Calibri Light"/>
                <a:cs typeface="Calibri Light"/>
              </a:rPr>
              <a:t>o</a:t>
            </a:r>
            <a:r>
              <a:rPr dirty="0" sz="1500">
                <a:solidFill>
                  <a:srgbClr val="0C6C82"/>
                </a:solidFill>
                <a:latin typeface="Calibri Light"/>
                <a:cs typeface="Calibri Light"/>
              </a:rPr>
              <a:t>t</a:t>
            </a:r>
            <a:r>
              <a:rPr dirty="0" sz="1500" spc="-10">
                <a:solidFill>
                  <a:srgbClr val="0C6C82"/>
                </a:solidFill>
                <a:latin typeface="Calibri Light"/>
                <a:cs typeface="Calibri Light"/>
              </a:rPr>
              <a:t>i</a:t>
            </a:r>
            <a:r>
              <a:rPr dirty="0" sz="1500" spc="-15">
                <a:solidFill>
                  <a:srgbClr val="0C6C82"/>
                </a:solidFill>
                <a:latin typeface="Calibri Light"/>
                <a:cs typeface="Calibri Light"/>
              </a:rPr>
              <a:t>o</a:t>
            </a:r>
            <a:r>
              <a:rPr dirty="0" sz="1500" spc="-25">
                <a:solidFill>
                  <a:srgbClr val="0C6C82"/>
                </a:solidFill>
                <a:latin typeface="Calibri Light"/>
                <a:cs typeface="Calibri Light"/>
              </a:rPr>
              <a:t>n</a:t>
            </a:r>
            <a:r>
              <a:rPr dirty="0" sz="1500" spc="-15">
                <a:solidFill>
                  <a:srgbClr val="0C6C82"/>
                </a:solidFill>
                <a:latin typeface="Calibri Light"/>
                <a:cs typeface="Calibri Light"/>
              </a:rPr>
              <a:t>a</a:t>
            </a:r>
            <a:r>
              <a:rPr dirty="0" sz="1500">
                <a:solidFill>
                  <a:srgbClr val="0C6C82"/>
                </a:solidFill>
                <a:latin typeface="Calibri Light"/>
                <a:cs typeface="Calibri Light"/>
              </a:rPr>
              <a:t>l</a:t>
            </a:r>
            <a:r>
              <a:rPr dirty="0" sz="1500" spc="-50">
                <a:solidFill>
                  <a:srgbClr val="0C6C82"/>
                </a:solidFill>
                <a:latin typeface="Calibri Light"/>
                <a:cs typeface="Calibri Light"/>
              </a:rPr>
              <a:t> </a:t>
            </a:r>
            <a:r>
              <a:rPr dirty="0" sz="1500" spc="-15">
                <a:solidFill>
                  <a:srgbClr val="0C6C82"/>
                </a:solidFill>
                <a:latin typeface="Calibri Light"/>
                <a:cs typeface="Calibri Light"/>
              </a:rPr>
              <a:t>ma</a:t>
            </a:r>
            <a:r>
              <a:rPr dirty="0" sz="1500" spc="-25">
                <a:solidFill>
                  <a:srgbClr val="0C6C82"/>
                </a:solidFill>
                <a:latin typeface="Calibri Light"/>
                <a:cs typeface="Calibri Light"/>
              </a:rPr>
              <a:t>t</a:t>
            </a:r>
            <a:r>
              <a:rPr dirty="0" sz="1500" spc="-10">
                <a:solidFill>
                  <a:srgbClr val="0C6C82"/>
                </a:solidFill>
                <a:latin typeface="Calibri Light"/>
                <a:cs typeface="Calibri Light"/>
              </a:rPr>
              <a:t>e</a:t>
            </a:r>
            <a:r>
              <a:rPr dirty="0" sz="1500" spc="-15">
                <a:solidFill>
                  <a:srgbClr val="0C6C82"/>
                </a:solidFill>
                <a:latin typeface="Calibri Light"/>
                <a:cs typeface="Calibri Light"/>
              </a:rPr>
              <a:t>r</a:t>
            </a:r>
            <a:r>
              <a:rPr dirty="0" sz="1500" spc="-10">
                <a:solidFill>
                  <a:srgbClr val="0C6C82"/>
                </a:solidFill>
                <a:latin typeface="Calibri Light"/>
                <a:cs typeface="Calibri Light"/>
              </a:rPr>
              <a:t>i</a:t>
            </a:r>
            <a:r>
              <a:rPr dirty="0" sz="1500" spc="-15">
                <a:solidFill>
                  <a:srgbClr val="0C6C82"/>
                </a:solidFill>
                <a:latin typeface="Calibri Light"/>
                <a:cs typeface="Calibri Light"/>
              </a:rPr>
              <a:t>a</a:t>
            </a:r>
            <a:r>
              <a:rPr dirty="0" sz="1500" spc="-10">
                <a:solidFill>
                  <a:srgbClr val="0C6C82"/>
                </a:solidFill>
                <a:latin typeface="Calibri Light"/>
                <a:cs typeface="Calibri Light"/>
              </a:rPr>
              <a:t>l</a:t>
            </a:r>
            <a:r>
              <a:rPr dirty="0" sz="1500">
                <a:solidFill>
                  <a:srgbClr val="0C6C82"/>
                </a:solidFill>
                <a:latin typeface="Calibri Light"/>
                <a:cs typeface="Calibri Light"/>
              </a:rPr>
              <a:t>s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409558" y="4096639"/>
            <a:ext cx="1464945" cy="3314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15620" marR="5080" indent="-502920">
              <a:lnSpc>
                <a:spcPts val="1140"/>
              </a:lnSpc>
              <a:spcBef>
                <a:spcPts val="240"/>
              </a:spcBef>
            </a:pP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For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event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For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individual </a:t>
            </a:r>
            <a:r>
              <a:rPr dirty="0" sz="1050" spc="-2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speaker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67168" y="2877692"/>
            <a:ext cx="1116330" cy="1116330"/>
            <a:chOff x="7067168" y="2877692"/>
            <a:chExt cx="1116330" cy="1116330"/>
          </a:xfrm>
        </p:grpSpPr>
        <p:sp>
          <p:nvSpPr>
            <p:cNvPr id="53" name="object 53"/>
            <p:cNvSpPr/>
            <p:nvPr/>
          </p:nvSpPr>
          <p:spPr>
            <a:xfrm>
              <a:off x="7103363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03363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7262876" y="3203194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ep6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89140" y="2533015"/>
            <a:ext cx="10750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403474"/>
                </a:solidFill>
                <a:latin typeface="Calibri Light"/>
                <a:cs typeface="Calibri Light"/>
              </a:rPr>
              <a:t>E</a:t>
            </a:r>
            <a:r>
              <a:rPr dirty="0" sz="1500" spc="-15">
                <a:solidFill>
                  <a:srgbClr val="403474"/>
                </a:solidFill>
                <a:latin typeface="Calibri Light"/>
                <a:cs typeface="Calibri Light"/>
              </a:rPr>
              <a:t>v</a:t>
            </a:r>
            <a:r>
              <a:rPr dirty="0" sz="1500" spc="-10">
                <a:solidFill>
                  <a:srgbClr val="403474"/>
                </a:solidFill>
                <a:latin typeface="Calibri Light"/>
                <a:cs typeface="Calibri Light"/>
              </a:rPr>
              <a:t>e</a:t>
            </a:r>
            <a:r>
              <a:rPr dirty="0" sz="1500" spc="-25">
                <a:solidFill>
                  <a:srgbClr val="403474"/>
                </a:solidFill>
                <a:latin typeface="Calibri Light"/>
                <a:cs typeface="Calibri Light"/>
              </a:rPr>
              <a:t>n</a:t>
            </a:r>
            <a:r>
              <a:rPr dirty="0" sz="1500">
                <a:solidFill>
                  <a:srgbClr val="403474"/>
                </a:solidFill>
                <a:latin typeface="Calibri Light"/>
                <a:cs typeface="Calibri Light"/>
              </a:rPr>
              <a:t>t</a:t>
            </a:r>
            <a:r>
              <a:rPr dirty="0" sz="1500" spc="-40">
                <a:solidFill>
                  <a:srgbClr val="403474"/>
                </a:solidFill>
                <a:latin typeface="Calibri Light"/>
                <a:cs typeface="Calibri Light"/>
              </a:rPr>
              <a:t> </a:t>
            </a:r>
            <a:r>
              <a:rPr dirty="0" sz="1500" spc="-20">
                <a:solidFill>
                  <a:srgbClr val="403474"/>
                </a:solidFill>
                <a:latin typeface="Calibri Light"/>
                <a:cs typeface="Calibri Light"/>
              </a:rPr>
              <a:t>w</a:t>
            </a:r>
            <a:r>
              <a:rPr dirty="0" sz="1500" spc="-5">
                <a:solidFill>
                  <a:srgbClr val="403474"/>
                </a:solidFill>
                <a:latin typeface="Calibri Light"/>
                <a:cs typeface="Calibri Light"/>
              </a:rPr>
              <a:t>e</a:t>
            </a:r>
            <a:r>
              <a:rPr dirty="0" sz="1500" spc="-25">
                <a:solidFill>
                  <a:srgbClr val="403474"/>
                </a:solidFill>
                <a:latin typeface="Calibri Light"/>
                <a:cs typeface="Calibri Light"/>
              </a:rPr>
              <a:t>b</a:t>
            </a:r>
            <a:r>
              <a:rPr dirty="0" sz="1500" spc="-5">
                <a:solidFill>
                  <a:srgbClr val="403474"/>
                </a:solidFill>
                <a:latin typeface="Calibri Light"/>
                <a:cs typeface="Calibri Light"/>
              </a:rPr>
              <a:t>s</a:t>
            </a:r>
            <a:r>
              <a:rPr dirty="0" sz="1500" spc="-10">
                <a:solidFill>
                  <a:srgbClr val="403474"/>
                </a:solidFill>
                <a:latin typeface="Calibri Light"/>
                <a:cs typeface="Calibri Light"/>
              </a:rPr>
              <a:t>i</a:t>
            </a:r>
            <a:r>
              <a:rPr dirty="0" sz="1500" spc="-25">
                <a:solidFill>
                  <a:srgbClr val="403474"/>
                </a:solidFill>
                <a:latin typeface="Calibri Light"/>
                <a:cs typeface="Calibri Light"/>
              </a:rPr>
              <a:t>t</a:t>
            </a:r>
            <a:r>
              <a:rPr dirty="0" sz="1500">
                <a:solidFill>
                  <a:srgbClr val="403474"/>
                </a:solidFill>
                <a:latin typeface="Calibri Light"/>
                <a:cs typeface="Calibri Light"/>
              </a:rPr>
              <a:t>e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63867" y="2709163"/>
            <a:ext cx="1107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solidFill>
                  <a:srgbClr val="454D54"/>
                </a:solidFill>
                <a:latin typeface="Calibri"/>
                <a:cs typeface="Calibri"/>
              </a:rPr>
              <a:t>Info</a:t>
            </a:r>
            <a:r>
              <a:rPr dirty="0" sz="100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454D54"/>
                </a:solidFill>
                <a:latin typeface="Calibri"/>
                <a:cs typeface="Calibri"/>
              </a:rPr>
              <a:t>about</a:t>
            </a:r>
            <a:r>
              <a:rPr dirty="0" sz="100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454D54"/>
                </a:solidFill>
                <a:latin typeface="Calibri"/>
                <a:cs typeface="Calibri"/>
              </a:rPr>
              <a:t>the</a:t>
            </a:r>
            <a:r>
              <a:rPr dirty="0" sz="100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454D54"/>
                </a:solidFill>
                <a:latin typeface="Calibri"/>
                <a:cs typeface="Calibri"/>
              </a:rPr>
              <a:t>event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723001" y="2877692"/>
            <a:ext cx="1116330" cy="1116330"/>
            <a:chOff x="5723001" y="2877692"/>
            <a:chExt cx="1116330" cy="1116330"/>
          </a:xfrm>
        </p:grpSpPr>
        <p:sp>
          <p:nvSpPr>
            <p:cNvPr id="59" name="object 59"/>
            <p:cNvSpPr/>
            <p:nvPr/>
          </p:nvSpPr>
          <p:spPr>
            <a:xfrm>
              <a:off x="5759196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759196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5918453" y="3203194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ep7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34050" y="3919207"/>
            <a:ext cx="1101090" cy="48577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425"/>
              </a:spcBef>
            </a:pPr>
            <a:r>
              <a:rPr dirty="0" sz="1500" spc="-15">
                <a:solidFill>
                  <a:srgbClr val="561B6C"/>
                </a:solidFill>
                <a:latin typeface="Calibri Light"/>
                <a:cs typeface="Calibri Light"/>
              </a:rPr>
              <a:t>O</a:t>
            </a:r>
            <a:r>
              <a:rPr dirty="0" sz="1500">
                <a:solidFill>
                  <a:srgbClr val="561B6C"/>
                </a:solidFill>
                <a:latin typeface="Calibri Light"/>
                <a:cs typeface="Calibri Light"/>
              </a:rPr>
              <a:t>th</a:t>
            </a:r>
            <a:r>
              <a:rPr dirty="0" sz="1500" spc="-15">
                <a:solidFill>
                  <a:srgbClr val="561B6C"/>
                </a:solidFill>
                <a:latin typeface="Calibri Light"/>
                <a:cs typeface="Calibri Light"/>
              </a:rPr>
              <a:t>e</a:t>
            </a:r>
            <a:r>
              <a:rPr dirty="0" sz="1500">
                <a:solidFill>
                  <a:srgbClr val="561B6C"/>
                </a:solidFill>
                <a:latin typeface="Calibri Light"/>
                <a:cs typeface="Calibri Light"/>
              </a:rPr>
              <a:t>r</a:t>
            </a:r>
            <a:r>
              <a:rPr dirty="0" sz="1500" spc="-45">
                <a:solidFill>
                  <a:srgbClr val="561B6C"/>
                </a:solidFill>
                <a:latin typeface="Calibri Light"/>
                <a:cs typeface="Calibri Light"/>
              </a:rPr>
              <a:t> </a:t>
            </a:r>
            <a:r>
              <a:rPr dirty="0" sz="1500" spc="-20">
                <a:solidFill>
                  <a:srgbClr val="561B6C"/>
                </a:solidFill>
                <a:latin typeface="Calibri Light"/>
                <a:cs typeface="Calibri Light"/>
              </a:rPr>
              <a:t>co</a:t>
            </a:r>
            <a:r>
              <a:rPr dirty="0" sz="1500" spc="-25">
                <a:solidFill>
                  <a:srgbClr val="561B6C"/>
                </a:solidFill>
                <a:latin typeface="Calibri Light"/>
                <a:cs typeface="Calibri Light"/>
              </a:rPr>
              <a:t>nt</a:t>
            </a:r>
            <a:r>
              <a:rPr dirty="0" sz="1500" spc="-15">
                <a:solidFill>
                  <a:srgbClr val="561B6C"/>
                </a:solidFill>
                <a:latin typeface="Calibri Light"/>
                <a:cs typeface="Calibri Light"/>
              </a:rPr>
              <a:t>e</a:t>
            </a:r>
            <a:r>
              <a:rPr dirty="0" sz="1500" spc="-25">
                <a:solidFill>
                  <a:srgbClr val="561B6C"/>
                </a:solidFill>
                <a:latin typeface="Calibri Light"/>
                <a:cs typeface="Calibri Light"/>
              </a:rPr>
              <a:t>n</a:t>
            </a:r>
            <a:r>
              <a:rPr dirty="0" sz="1500">
                <a:solidFill>
                  <a:srgbClr val="561B6C"/>
                </a:solidFill>
                <a:latin typeface="Calibri Light"/>
                <a:cs typeface="Calibri Light"/>
              </a:rPr>
              <a:t>t</a:t>
            </a:r>
            <a:endParaRPr sz="15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pitch,</a:t>
            </a:r>
            <a:r>
              <a:rPr dirty="0" sz="1050" spc="-5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competitions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378833" y="2877692"/>
            <a:ext cx="1116330" cy="1116330"/>
            <a:chOff x="4378833" y="2877692"/>
            <a:chExt cx="1116330" cy="1116330"/>
          </a:xfrm>
        </p:grpSpPr>
        <p:sp>
          <p:nvSpPr>
            <p:cNvPr id="64" name="object 64"/>
            <p:cNvSpPr/>
            <p:nvPr/>
          </p:nvSpPr>
          <p:spPr>
            <a:xfrm>
              <a:off x="4415028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70" y="1043939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4415028" y="2913887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70" y="1043939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4573904" y="3203194"/>
            <a:ext cx="725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ep8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64863" y="2392171"/>
            <a:ext cx="8255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6E0066"/>
                </a:solidFill>
                <a:latin typeface="Calibri Light"/>
                <a:cs typeface="Calibri Light"/>
              </a:rPr>
              <a:t>P</a:t>
            </a:r>
            <a:r>
              <a:rPr dirty="0" sz="1500" spc="-30">
                <a:solidFill>
                  <a:srgbClr val="6E0066"/>
                </a:solidFill>
                <a:latin typeface="Calibri Light"/>
                <a:cs typeface="Calibri Light"/>
              </a:rPr>
              <a:t>r</a:t>
            </a:r>
            <a:r>
              <a:rPr dirty="0" sz="1500" spc="-5">
                <a:solidFill>
                  <a:srgbClr val="6E0066"/>
                </a:solidFill>
                <a:latin typeface="Calibri Light"/>
                <a:cs typeface="Calibri Light"/>
              </a:rPr>
              <a:t>o</a:t>
            </a:r>
            <a:r>
              <a:rPr dirty="0" sz="1500" spc="-25">
                <a:solidFill>
                  <a:srgbClr val="6E0066"/>
                </a:solidFill>
                <a:latin typeface="Calibri Light"/>
                <a:cs typeface="Calibri Light"/>
              </a:rPr>
              <a:t>m</a:t>
            </a:r>
            <a:r>
              <a:rPr dirty="0" sz="1500" spc="-30">
                <a:solidFill>
                  <a:srgbClr val="6E0066"/>
                </a:solidFill>
                <a:latin typeface="Calibri Light"/>
                <a:cs typeface="Calibri Light"/>
              </a:rPr>
              <a:t>o</a:t>
            </a:r>
            <a:r>
              <a:rPr dirty="0" sz="1500">
                <a:solidFill>
                  <a:srgbClr val="6E0066"/>
                </a:solidFill>
                <a:latin typeface="Calibri Light"/>
                <a:cs typeface="Calibri Light"/>
              </a:rPr>
              <a:t>t</a:t>
            </a:r>
            <a:r>
              <a:rPr dirty="0" sz="1500" spc="-10">
                <a:solidFill>
                  <a:srgbClr val="6E0066"/>
                </a:solidFill>
                <a:latin typeface="Calibri Light"/>
                <a:cs typeface="Calibri Light"/>
              </a:rPr>
              <a:t>i</a:t>
            </a:r>
            <a:r>
              <a:rPr dirty="0" sz="1500" spc="-15">
                <a:solidFill>
                  <a:srgbClr val="6E0066"/>
                </a:solidFill>
                <a:latin typeface="Calibri Light"/>
                <a:cs typeface="Calibri Light"/>
              </a:rPr>
              <a:t>o</a:t>
            </a:r>
            <a:r>
              <a:rPr dirty="0" sz="1500">
                <a:solidFill>
                  <a:srgbClr val="6E0066"/>
                </a:solidFill>
                <a:latin typeface="Calibri Light"/>
                <a:cs typeface="Calibri Light"/>
              </a:rPr>
              <a:t>n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93311" y="2574163"/>
            <a:ext cx="2007235" cy="3314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 marR="5080" indent="83820">
              <a:lnSpc>
                <a:spcPts val="1140"/>
              </a:lnSpc>
              <a:spcBef>
                <a:spcPts val="240"/>
              </a:spcBef>
            </a:pP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Social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media ; Digital promotion, </a:t>
            </a:r>
            <a:r>
              <a:rPr dirty="0" sz="1050" spc="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advertisement</a:t>
            </a:r>
            <a:r>
              <a:rPr dirty="0" sz="1050" spc="-5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;Promoting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sponsors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083307" y="3880103"/>
            <a:ext cx="1260475" cy="1249680"/>
            <a:chOff x="2083307" y="3880103"/>
            <a:chExt cx="1260475" cy="1249680"/>
          </a:xfrm>
        </p:grpSpPr>
        <p:sp>
          <p:nvSpPr>
            <p:cNvPr id="70" name="object 70"/>
            <p:cNvSpPr/>
            <p:nvPr/>
          </p:nvSpPr>
          <p:spPr>
            <a:xfrm>
              <a:off x="2188463" y="397916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1"/>
                  </a:lnTo>
                  <a:lnTo>
                    <a:pt x="8409" y="615798"/>
                  </a:lnTo>
                  <a:lnTo>
                    <a:pt x="18644" y="660735"/>
                  </a:lnTo>
                  <a:lnTo>
                    <a:pt x="32654" y="704107"/>
                  </a:lnTo>
                  <a:lnTo>
                    <a:pt x="50254" y="745732"/>
                  </a:lnTo>
                  <a:lnTo>
                    <a:pt x="71261" y="785424"/>
                  </a:lnTo>
                  <a:lnTo>
                    <a:pt x="95489" y="822999"/>
                  </a:lnTo>
                  <a:lnTo>
                    <a:pt x="122756" y="858274"/>
                  </a:lnTo>
                  <a:lnTo>
                    <a:pt x="152876" y="891063"/>
                  </a:lnTo>
                  <a:lnTo>
                    <a:pt x="185665" y="921183"/>
                  </a:lnTo>
                  <a:lnTo>
                    <a:pt x="220940" y="948450"/>
                  </a:lnTo>
                  <a:lnTo>
                    <a:pt x="258515" y="972678"/>
                  </a:lnTo>
                  <a:lnTo>
                    <a:pt x="298207" y="993685"/>
                  </a:lnTo>
                  <a:lnTo>
                    <a:pt x="339832" y="1011285"/>
                  </a:lnTo>
                  <a:lnTo>
                    <a:pt x="383204" y="1025295"/>
                  </a:lnTo>
                  <a:lnTo>
                    <a:pt x="428141" y="1035530"/>
                  </a:lnTo>
                  <a:lnTo>
                    <a:pt x="474458" y="1041807"/>
                  </a:lnTo>
                  <a:lnTo>
                    <a:pt x="521969" y="1043940"/>
                  </a:lnTo>
                  <a:lnTo>
                    <a:pt x="569481" y="1041807"/>
                  </a:lnTo>
                  <a:lnTo>
                    <a:pt x="615798" y="1035530"/>
                  </a:lnTo>
                  <a:lnTo>
                    <a:pt x="660735" y="1025295"/>
                  </a:lnTo>
                  <a:lnTo>
                    <a:pt x="704107" y="1011285"/>
                  </a:lnTo>
                  <a:lnTo>
                    <a:pt x="745732" y="993685"/>
                  </a:lnTo>
                  <a:lnTo>
                    <a:pt x="785424" y="972678"/>
                  </a:lnTo>
                  <a:lnTo>
                    <a:pt x="822999" y="948450"/>
                  </a:lnTo>
                  <a:lnTo>
                    <a:pt x="858274" y="921183"/>
                  </a:lnTo>
                  <a:lnTo>
                    <a:pt x="891063" y="891063"/>
                  </a:lnTo>
                  <a:lnTo>
                    <a:pt x="921183" y="858274"/>
                  </a:lnTo>
                  <a:lnTo>
                    <a:pt x="948450" y="822999"/>
                  </a:lnTo>
                  <a:lnTo>
                    <a:pt x="972678" y="785424"/>
                  </a:lnTo>
                  <a:lnTo>
                    <a:pt x="993685" y="745732"/>
                  </a:lnTo>
                  <a:lnTo>
                    <a:pt x="1011285" y="704107"/>
                  </a:lnTo>
                  <a:lnTo>
                    <a:pt x="1025295" y="660735"/>
                  </a:lnTo>
                  <a:lnTo>
                    <a:pt x="1035530" y="615798"/>
                  </a:lnTo>
                  <a:lnTo>
                    <a:pt x="1041807" y="569481"/>
                  </a:lnTo>
                  <a:lnTo>
                    <a:pt x="1043940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188463" y="3979163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39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69"/>
                  </a:lnTo>
                  <a:lnTo>
                    <a:pt x="1041807" y="569481"/>
                  </a:lnTo>
                  <a:lnTo>
                    <a:pt x="1035530" y="615798"/>
                  </a:lnTo>
                  <a:lnTo>
                    <a:pt x="1025295" y="660735"/>
                  </a:lnTo>
                  <a:lnTo>
                    <a:pt x="1011285" y="704107"/>
                  </a:lnTo>
                  <a:lnTo>
                    <a:pt x="993685" y="745732"/>
                  </a:lnTo>
                  <a:lnTo>
                    <a:pt x="972678" y="785424"/>
                  </a:lnTo>
                  <a:lnTo>
                    <a:pt x="948450" y="822999"/>
                  </a:lnTo>
                  <a:lnTo>
                    <a:pt x="921183" y="858274"/>
                  </a:lnTo>
                  <a:lnTo>
                    <a:pt x="891063" y="891063"/>
                  </a:lnTo>
                  <a:lnTo>
                    <a:pt x="858274" y="921183"/>
                  </a:lnTo>
                  <a:lnTo>
                    <a:pt x="822999" y="948450"/>
                  </a:lnTo>
                  <a:lnTo>
                    <a:pt x="785424" y="972678"/>
                  </a:lnTo>
                  <a:lnTo>
                    <a:pt x="745732" y="993685"/>
                  </a:lnTo>
                  <a:lnTo>
                    <a:pt x="704107" y="1011285"/>
                  </a:lnTo>
                  <a:lnTo>
                    <a:pt x="660735" y="1025295"/>
                  </a:lnTo>
                  <a:lnTo>
                    <a:pt x="615798" y="1035530"/>
                  </a:lnTo>
                  <a:lnTo>
                    <a:pt x="569481" y="1041807"/>
                  </a:lnTo>
                  <a:lnTo>
                    <a:pt x="521969" y="1043940"/>
                  </a:lnTo>
                  <a:lnTo>
                    <a:pt x="474458" y="1041807"/>
                  </a:lnTo>
                  <a:lnTo>
                    <a:pt x="428141" y="1035530"/>
                  </a:lnTo>
                  <a:lnTo>
                    <a:pt x="383204" y="1025295"/>
                  </a:lnTo>
                  <a:lnTo>
                    <a:pt x="339832" y="1011285"/>
                  </a:lnTo>
                  <a:lnTo>
                    <a:pt x="298207" y="993685"/>
                  </a:lnTo>
                  <a:lnTo>
                    <a:pt x="258515" y="972678"/>
                  </a:lnTo>
                  <a:lnTo>
                    <a:pt x="220940" y="948450"/>
                  </a:lnTo>
                  <a:lnTo>
                    <a:pt x="185665" y="921183"/>
                  </a:lnTo>
                  <a:lnTo>
                    <a:pt x="152876" y="891063"/>
                  </a:lnTo>
                  <a:lnTo>
                    <a:pt x="122756" y="858274"/>
                  </a:lnTo>
                  <a:lnTo>
                    <a:pt x="95489" y="822999"/>
                  </a:lnTo>
                  <a:lnTo>
                    <a:pt x="71261" y="785424"/>
                  </a:lnTo>
                  <a:lnTo>
                    <a:pt x="50254" y="745732"/>
                  </a:lnTo>
                  <a:lnTo>
                    <a:pt x="32654" y="704107"/>
                  </a:lnTo>
                  <a:lnTo>
                    <a:pt x="18644" y="660735"/>
                  </a:lnTo>
                  <a:lnTo>
                    <a:pt x="8409" y="615798"/>
                  </a:lnTo>
                  <a:lnTo>
                    <a:pt x="2132" y="569481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3307" y="3880103"/>
              <a:ext cx="1260347" cy="124968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4652009" y="4982311"/>
            <a:ext cx="57086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890" marR="5080" indent="-123825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  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9a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158234" y="4325492"/>
            <a:ext cx="14757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44536A"/>
                </a:solidFill>
                <a:latin typeface="Calibri Light"/>
                <a:cs typeface="Calibri Light"/>
              </a:rPr>
              <a:t>P</a:t>
            </a:r>
            <a:r>
              <a:rPr dirty="0" sz="1500" spc="-30">
                <a:solidFill>
                  <a:srgbClr val="44536A"/>
                </a:solidFill>
                <a:latin typeface="Calibri Light"/>
                <a:cs typeface="Calibri Light"/>
              </a:rPr>
              <a:t>r</a:t>
            </a:r>
            <a:r>
              <a:rPr dirty="0" sz="1500">
                <a:solidFill>
                  <a:srgbClr val="44536A"/>
                </a:solidFill>
                <a:latin typeface="Calibri Light"/>
                <a:cs typeface="Calibri Light"/>
              </a:rPr>
              <a:t>e</a:t>
            </a:r>
            <a:r>
              <a:rPr dirty="0" sz="1500" spc="-5">
                <a:solidFill>
                  <a:srgbClr val="44536A"/>
                </a:solidFill>
                <a:latin typeface="Calibri Light"/>
                <a:cs typeface="Calibri Light"/>
              </a:rPr>
              <a:t>-</a:t>
            </a:r>
            <a:r>
              <a:rPr dirty="0" sz="1500" spc="-40">
                <a:solidFill>
                  <a:srgbClr val="44536A"/>
                </a:solidFill>
                <a:latin typeface="Calibri Light"/>
                <a:cs typeface="Calibri Light"/>
              </a:rPr>
              <a:t>r</a:t>
            </a:r>
            <a:r>
              <a:rPr dirty="0" sz="1500" spc="-10">
                <a:solidFill>
                  <a:srgbClr val="44536A"/>
                </a:solidFill>
                <a:latin typeface="Calibri Light"/>
                <a:cs typeface="Calibri Light"/>
              </a:rPr>
              <a:t>e</a:t>
            </a:r>
            <a:r>
              <a:rPr dirty="0" sz="1500" spc="-30">
                <a:solidFill>
                  <a:srgbClr val="44536A"/>
                </a:solidFill>
                <a:latin typeface="Calibri Light"/>
                <a:cs typeface="Calibri Light"/>
              </a:rPr>
              <a:t>c</a:t>
            </a:r>
            <a:r>
              <a:rPr dirty="0" sz="1500" spc="-15">
                <a:solidFill>
                  <a:srgbClr val="44536A"/>
                </a:solidFill>
                <a:latin typeface="Calibri Light"/>
                <a:cs typeface="Calibri Light"/>
              </a:rPr>
              <a:t>o</a:t>
            </a:r>
            <a:r>
              <a:rPr dirty="0" sz="1500" spc="-40">
                <a:solidFill>
                  <a:srgbClr val="44536A"/>
                </a:solidFill>
                <a:latin typeface="Calibri Light"/>
                <a:cs typeface="Calibri Light"/>
              </a:rPr>
              <a:t>r</a:t>
            </a:r>
            <a:r>
              <a:rPr dirty="0" sz="1500" spc="-15">
                <a:solidFill>
                  <a:srgbClr val="44536A"/>
                </a:solidFill>
                <a:latin typeface="Calibri Light"/>
                <a:cs typeface="Calibri Light"/>
              </a:rPr>
              <a:t>d</a:t>
            </a:r>
            <a:r>
              <a:rPr dirty="0" sz="1500" spc="-10">
                <a:solidFill>
                  <a:srgbClr val="44536A"/>
                </a:solidFill>
                <a:latin typeface="Calibri Light"/>
                <a:cs typeface="Calibri Light"/>
              </a:rPr>
              <a:t>i</a:t>
            </a:r>
            <a:r>
              <a:rPr dirty="0" sz="1500" spc="-15">
                <a:solidFill>
                  <a:srgbClr val="44536A"/>
                </a:solidFill>
                <a:latin typeface="Calibri Light"/>
                <a:cs typeface="Calibri Light"/>
              </a:rPr>
              <a:t>n</a:t>
            </a:r>
            <a:r>
              <a:rPr dirty="0" sz="1500">
                <a:solidFill>
                  <a:srgbClr val="44536A"/>
                </a:solidFill>
                <a:latin typeface="Calibri Light"/>
                <a:cs typeface="Calibri Light"/>
              </a:rPr>
              <a:t>g</a:t>
            </a:r>
            <a:r>
              <a:rPr dirty="0" sz="1500" spc="-6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1500">
                <a:solidFill>
                  <a:srgbClr val="44536A"/>
                </a:solidFill>
                <a:latin typeface="Calibri Light"/>
                <a:cs typeface="Calibri Light"/>
              </a:rPr>
              <a:t>par</a:t>
            </a:r>
            <a:r>
              <a:rPr dirty="0" sz="1500" spc="-15">
                <a:solidFill>
                  <a:srgbClr val="44536A"/>
                </a:solidFill>
                <a:latin typeface="Calibri Light"/>
                <a:cs typeface="Calibri Light"/>
              </a:rPr>
              <a:t>t</a:t>
            </a:r>
            <a:r>
              <a:rPr dirty="0" sz="1500">
                <a:solidFill>
                  <a:srgbClr val="44536A"/>
                </a:solidFill>
                <a:latin typeface="Calibri Light"/>
                <a:cs typeface="Calibri Light"/>
              </a:rPr>
              <a:t>s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091432" y="4545329"/>
            <a:ext cx="1849120" cy="33147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43510" marR="5080" indent="-131445">
              <a:lnSpc>
                <a:spcPts val="1140"/>
              </a:lnSpc>
              <a:spcBef>
                <a:spcPts val="240"/>
              </a:spcBef>
            </a:pP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Preparing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pre-recorded material </a:t>
            </a:r>
            <a:r>
              <a:rPr dirty="0" sz="1050" spc="-2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in</a:t>
            </a:r>
            <a:r>
              <a:rPr dirty="0" sz="1050" spc="-1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case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anything</a:t>
            </a:r>
            <a:r>
              <a:rPr dirty="0" sz="1050" spc="-4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goes</a:t>
            </a:r>
            <a:r>
              <a:rPr dirty="0" sz="1050" spc="-1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wrong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723001" y="4933569"/>
            <a:ext cx="1116330" cy="1116330"/>
            <a:chOff x="5723001" y="4933569"/>
            <a:chExt cx="1116330" cy="1116330"/>
          </a:xfrm>
        </p:grpSpPr>
        <p:sp>
          <p:nvSpPr>
            <p:cNvPr id="77" name="object 77"/>
            <p:cNvSpPr/>
            <p:nvPr/>
          </p:nvSpPr>
          <p:spPr>
            <a:xfrm>
              <a:off x="5759196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0"/>
                  </a:lnTo>
                  <a:lnTo>
                    <a:pt x="8409" y="615795"/>
                  </a:lnTo>
                  <a:lnTo>
                    <a:pt x="18644" y="660730"/>
                  </a:lnTo>
                  <a:lnTo>
                    <a:pt x="32654" y="704102"/>
                  </a:lnTo>
                  <a:lnTo>
                    <a:pt x="50254" y="745726"/>
                  </a:lnTo>
                  <a:lnTo>
                    <a:pt x="71261" y="785418"/>
                  </a:lnTo>
                  <a:lnTo>
                    <a:pt x="95489" y="822994"/>
                  </a:lnTo>
                  <a:lnTo>
                    <a:pt x="122756" y="858269"/>
                  </a:lnTo>
                  <a:lnTo>
                    <a:pt x="152876" y="891058"/>
                  </a:lnTo>
                  <a:lnTo>
                    <a:pt x="185665" y="921179"/>
                  </a:lnTo>
                  <a:lnTo>
                    <a:pt x="220940" y="948446"/>
                  </a:lnTo>
                  <a:lnTo>
                    <a:pt x="258515" y="972676"/>
                  </a:lnTo>
                  <a:lnTo>
                    <a:pt x="298207" y="993683"/>
                  </a:lnTo>
                  <a:lnTo>
                    <a:pt x="339832" y="1011284"/>
                  </a:lnTo>
                  <a:lnTo>
                    <a:pt x="383204" y="1025294"/>
                  </a:lnTo>
                  <a:lnTo>
                    <a:pt x="428141" y="1035530"/>
                  </a:lnTo>
                  <a:lnTo>
                    <a:pt x="474458" y="1041806"/>
                  </a:lnTo>
                  <a:lnTo>
                    <a:pt x="521969" y="1043940"/>
                  </a:lnTo>
                  <a:lnTo>
                    <a:pt x="569481" y="1041806"/>
                  </a:lnTo>
                  <a:lnTo>
                    <a:pt x="615798" y="1035530"/>
                  </a:lnTo>
                  <a:lnTo>
                    <a:pt x="660735" y="1025294"/>
                  </a:lnTo>
                  <a:lnTo>
                    <a:pt x="704107" y="1011284"/>
                  </a:lnTo>
                  <a:lnTo>
                    <a:pt x="745732" y="993683"/>
                  </a:lnTo>
                  <a:lnTo>
                    <a:pt x="785424" y="972676"/>
                  </a:lnTo>
                  <a:lnTo>
                    <a:pt x="822999" y="948446"/>
                  </a:lnTo>
                  <a:lnTo>
                    <a:pt x="858274" y="921179"/>
                  </a:lnTo>
                  <a:lnTo>
                    <a:pt x="891063" y="891058"/>
                  </a:lnTo>
                  <a:lnTo>
                    <a:pt x="921183" y="858269"/>
                  </a:lnTo>
                  <a:lnTo>
                    <a:pt x="948450" y="822994"/>
                  </a:lnTo>
                  <a:lnTo>
                    <a:pt x="972678" y="785418"/>
                  </a:lnTo>
                  <a:lnTo>
                    <a:pt x="993685" y="745726"/>
                  </a:lnTo>
                  <a:lnTo>
                    <a:pt x="1011285" y="704102"/>
                  </a:lnTo>
                  <a:lnTo>
                    <a:pt x="1025295" y="660730"/>
                  </a:lnTo>
                  <a:lnTo>
                    <a:pt x="1035530" y="615795"/>
                  </a:lnTo>
                  <a:lnTo>
                    <a:pt x="1041807" y="569480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5759196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0"/>
                  </a:lnTo>
                  <a:lnTo>
                    <a:pt x="1035530" y="615795"/>
                  </a:lnTo>
                  <a:lnTo>
                    <a:pt x="1025295" y="660730"/>
                  </a:lnTo>
                  <a:lnTo>
                    <a:pt x="1011285" y="704102"/>
                  </a:lnTo>
                  <a:lnTo>
                    <a:pt x="993685" y="745726"/>
                  </a:lnTo>
                  <a:lnTo>
                    <a:pt x="972678" y="785418"/>
                  </a:lnTo>
                  <a:lnTo>
                    <a:pt x="948450" y="822994"/>
                  </a:lnTo>
                  <a:lnTo>
                    <a:pt x="921183" y="858269"/>
                  </a:lnTo>
                  <a:lnTo>
                    <a:pt x="891063" y="891058"/>
                  </a:lnTo>
                  <a:lnTo>
                    <a:pt x="858274" y="921179"/>
                  </a:lnTo>
                  <a:lnTo>
                    <a:pt x="822999" y="948446"/>
                  </a:lnTo>
                  <a:lnTo>
                    <a:pt x="785424" y="972676"/>
                  </a:lnTo>
                  <a:lnTo>
                    <a:pt x="745732" y="993683"/>
                  </a:lnTo>
                  <a:lnTo>
                    <a:pt x="704107" y="1011284"/>
                  </a:lnTo>
                  <a:lnTo>
                    <a:pt x="660735" y="1025294"/>
                  </a:lnTo>
                  <a:lnTo>
                    <a:pt x="615798" y="1035530"/>
                  </a:lnTo>
                  <a:lnTo>
                    <a:pt x="569481" y="1041806"/>
                  </a:lnTo>
                  <a:lnTo>
                    <a:pt x="521969" y="1043940"/>
                  </a:lnTo>
                  <a:lnTo>
                    <a:pt x="474458" y="1041806"/>
                  </a:lnTo>
                  <a:lnTo>
                    <a:pt x="428141" y="1035530"/>
                  </a:lnTo>
                  <a:lnTo>
                    <a:pt x="383204" y="1025294"/>
                  </a:lnTo>
                  <a:lnTo>
                    <a:pt x="339832" y="1011284"/>
                  </a:lnTo>
                  <a:lnTo>
                    <a:pt x="298207" y="993683"/>
                  </a:lnTo>
                  <a:lnTo>
                    <a:pt x="258515" y="972676"/>
                  </a:lnTo>
                  <a:lnTo>
                    <a:pt x="220940" y="948446"/>
                  </a:lnTo>
                  <a:lnTo>
                    <a:pt x="185665" y="921179"/>
                  </a:lnTo>
                  <a:lnTo>
                    <a:pt x="152876" y="891058"/>
                  </a:lnTo>
                  <a:lnTo>
                    <a:pt x="122756" y="858269"/>
                  </a:lnTo>
                  <a:lnTo>
                    <a:pt x="95489" y="822994"/>
                  </a:lnTo>
                  <a:lnTo>
                    <a:pt x="71261" y="785418"/>
                  </a:lnTo>
                  <a:lnTo>
                    <a:pt x="50254" y="745726"/>
                  </a:lnTo>
                  <a:lnTo>
                    <a:pt x="32654" y="704102"/>
                  </a:lnTo>
                  <a:lnTo>
                    <a:pt x="18644" y="660730"/>
                  </a:lnTo>
                  <a:lnTo>
                    <a:pt x="8409" y="615795"/>
                  </a:lnTo>
                  <a:lnTo>
                    <a:pt x="2132" y="569480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/>
          <p:cNvSpPr txBox="1"/>
          <p:nvPr/>
        </p:nvSpPr>
        <p:spPr>
          <a:xfrm>
            <a:off x="5996178" y="4982311"/>
            <a:ext cx="57086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  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9b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33186" y="6056477"/>
            <a:ext cx="1709420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30"/>
              </a:lnSpc>
              <a:spcBef>
                <a:spcPts val="100"/>
              </a:spcBef>
            </a:pPr>
            <a:r>
              <a:rPr dirty="0" sz="1500" spc="-5">
                <a:solidFill>
                  <a:srgbClr val="A4A4A4"/>
                </a:solidFill>
                <a:latin typeface="Calibri Light"/>
                <a:cs typeface="Calibri Light"/>
              </a:rPr>
              <a:t>Live</a:t>
            </a:r>
            <a:r>
              <a:rPr dirty="0" sz="1500" spc="-75">
                <a:solidFill>
                  <a:srgbClr val="A4A4A4"/>
                </a:solidFill>
                <a:latin typeface="Calibri Light"/>
                <a:cs typeface="Calibri Light"/>
              </a:rPr>
              <a:t> </a:t>
            </a:r>
            <a:r>
              <a:rPr dirty="0" sz="1500" spc="-15">
                <a:solidFill>
                  <a:srgbClr val="A4A4A4"/>
                </a:solidFill>
                <a:latin typeface="Calibri Light"/>
                <a:cs typeface="Calibri Light"/>
              </a:rPr>
              <a:t>event</a:t>
            </a:r>
            <a:r>
              <a:rPr dirty="0" sz="1500" spc="-60">
                <a:solidFill>
                  <a:srgbClr val="A4A4A4"/>
                </a:solidFill>
                <a:latin typeface="Calibri Light"/>
                <a:cs typeface="Calibri Light"/>
              </a:rPr>
              <a:t> </a:t>
            </a:r>
            <a:r>
              <a:rPr dirty="0" sz="1500" spc="-20">
                <a:solidFill>
                  <a:srgbClr val="A4A4A4"/>
                </a:solidFill>
                <a:latin typeface="Calibri Light"/>
                <a:cs typeface="Calibri Light"/>
              </a:rPr>
              <a:t>preparation</a:t>
            </a:r>
            <a:endParaRPr sz="1500">
              <a:latin typeface="Calibri Light"/>
              <a:cs typeface="Calibri Light"/>
            </a:endParaRPr>
          </a:p>
          <a:p>
            <a:pPr algn="ctr" marL="212090" marR="205104">
              <a:lnSpc>
                <a:spcPts val="1140"/>
              </a:lnSpc>
              <a:spcBef>
                <a:spcPts val="6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Ensuring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audio</a:t>
            </a:r>
            <a:r>
              <a:rPr dirty="0" sz="1050" spc="-3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&amp;</a:t>
            </a:r>
            <a:r>
              <a:rPr dirty="0" sz="1050" spc="-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video </a:t>
            </a:r>
            <a:r>
              <a:rPr dirty="0" sz="1050" spc="-22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preparations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067168" y="4933569"/>
            <a:ext cx="1116330" cy="1116330"/>
            <a:chOff x="7067168" y="4933569"/>
            <a:chExt cx="1116330" cy="1116330"/>
          </a:xfrm>
        </p:grpSpPr>
        <p:sp>
          <p:nvSpPr>
            <p:cNvPr id="82" name="object 82"/>
            <p:cNvSpPr/>
            <p:nvPr/>
          </p:nvSpPr>
          <p:spPr>
            <a:xfrm>
              <a:off x="7103363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69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0"/>
                  </a:lnTo>
                  <a:lnTo>
                    <a:pt x="8409" y="615795"/>
                  </a:lnTo>
                  <a:lnTo>
                    <a:pt x="18644" y="660730"/>
                  </a:lnTo>
                  <a:lnTo>
                    <a:pt x="32654" y="704102"/>
                  </a:lnTo>
                  <a:lnTo>
                    <a:pt x="50254" y="745726"/>
                  </a:lnTo>
                  <a:lnTo>
                    <a:pt x="71261" y="785418"/>
                  </a:lnTo>
                  <a:lnTo>
                    <a:pt x="95489" y="822994"/>
                  </a:lnTo>
                  <a:lnTo>
                    <a:pt x="122756" y="858269"/>
                  </a:lnTo>
                  <a:lnTo>
                    <a:pt x="152876" y="891058"/>
                  </a:lnTo>
                  <a:lnTo>
                    <a:pt x="185665" y="921179"/>
                  </a:lnTo>
                  <a:lnTo>
                    <a:pt x="220940" y="948446"/>
                  </a:lnTo>
                  <a:lnTo>
                    <a:pt x="258515" y="972676"/>
                  </a:lnTo>
                  <a:lnTo>
                    <a:pt x="298207" y="993683"/>
                  </a:lnTo>
                  <a:lnTo>
                    <a:pt x="339832" y="1011284"/>
                  </a:lnTo>
                  <a:lnTo>
                    <a:pt x="383204" y="1025294"/>
                  </a:lnTo>
                  <a:lnTo>
                    <a:pt x="428141" y="1035530"/>
                  </a:lnTo>
                  <a:lnTo>
                    <a:pt x="474458" y="1041806"/>
                  </a:lnTo>
                  <a:lnTo>
                    <a:pt x="521969" y="1043940"/>
                  </a:lnTo>
                  <a:lnTo>
                    <a:pt x="569481" y="1041806"/>
                  </a:lnTo>
                  <a:lnTo>
                    <a:pt x="615798" y="1035530"/>
                  </a:lnTo>
                  <a:lnTo>
                    <a:pt x="660735" y="1025294"/>
                  </a:lnTo>
                  <a:lnTo>
                    <a:pt x="704107" y="1011284"/>
                  </a:lnTo>
                  <a:lnTo>
                    <a:pt x="745732" y="993683"/>
                  </a:lnTo>
                  <a:lnTo>
                    <a:pt x="785424" y="972676"/>
                  </a:lnTo>
                  <a:lnTo>
                    <a:pt x="822999" y="948446"/>
                  </a:lnTo>
                  <a:lnTo>
                    <a:pt x="858274" y="921179"/>
                  </a:lnTo>
                  <a:lnTo>
                    <a:pt x="891063" y="891058"/>
                  </a:lnTo>
                  <a:lnTo>
                    <a:pt x="921183" y="858269"/>
                  </a:lnTo>
                  <a:lnTo>
                    <a:pt x="948450" y="822994"/>
                  </a:lnTo>
                  <a:lnTo>
                    <a:pt x="972678" y="785418"/>
                  </a:lnTo>
                  <a:lnTo>
                    <a:pt x="993685" y="745726"/>
                  </a:lnTo>
                  <a:lnTo>
                    <a:pt x="1011285" y="704102"/>
                  </a:lnTo>
                  <a:lnTo>
                    <a:pt x="1025295" y="660730"/>
                  </a:lnTo>
                  <a:lnTo>
                    <a:pt x="1035530" y="615795"/>
                  </a:lnTo>
                  <a:lnTo>
                    <a:pt x="1041807" y="569480"/>
                  </a:lnTo>
                  <a:lnTo>
                    <a:pt x="1043939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03363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69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70"/>
                  </a:lnTo>
                  <a:lnTo>
                    <a:pt x="1041807" y="569480"/>
                  </a:lnTo>
                  <a:lnTo>
                    <a:pt x="1035530" y="615795"/>
                  </a:lnTo>
                  <a:lnTo>
                    <a:pt x="1025295" y="660730"/>
                  </a:lnTo>
                  <a:lnTo>
                    <a:pt x="1011285" y="704102"/>
                  </a:lnTo>
                  <a:lnTo>
                    <a:pt x="993685" y="745726"/>
                  </a:lnTo>
                  <a:lnTo>
                    <a:pt x="972678" y="785418"/>
                  </a:lnTo>
                  <a:lnTo>
                    <a:pt x="948450" y="822994"/>
                  </a:lnTo>
                  <a:lnTo>
                    <a:pt x="921183" y="858269"/>
                  </a:lnTo>
                  <a:lnTo>
                    <a:pt x="891063" y="891058"/>
                  </a:lnTo>
                  <a:lnTo>
                    <a:pt x="858274" y="921179"/>
                  </a:lnTo>
                  <a:lnTo>
                    <a:pt x="822999" y="948446"/>
                  </a:lnTo>
                  <a:lnTo>
                    <a:pt x="785424" y="972676"/>
                  </a:lnTo>
                  <a:lnTo>
                    <a:pt x="745732" y="993683"/>
                  </a:lnTo>
                  <a:lnTo>
                    <a:pt x="704107" y="1011284"/>
                  </a:lnTo>
                  <a:lnTo>
                    <a:pt x="660735" y="1025294"/>
                  </a:lnTo>
                  <a:lnTo>
                    <a:pt x="615798" y="1035530"/>
                  </a:lnTo>
                  <a:lnTo>
                    <a:pt x="569481" y="1041806"/>
                  </a:lnTo>
                  <a:lnTo>
                    <a:pt x="521969" y="1043940"/>
                  </a:lnTo>
                  <a:lnTo>
                    <a:pt x="474458" y="1041806"/>
                  </a:lnTo>
                  <a:lnTo>
                    <a:pt x="428141" y="1035530"/>
                  </a:lnTo>
                  <a:lnTo>
                    <a:pt x="383204" y="1025294"/>
                  </a:lnTo>
                  <a:lnTo>
                    <a:pt x="339832" y="1011284"/>
                  </a:lnTo>
                  <a:lnTo>
                    <a:pt x="298207" y="993683"/>
                  </a:lnTo>
                  <a:lnTo>
                    <a:pt x="258515" y="972676"/>
                  </a:lnTo>
                  <a:lnTo>
                    <a:pt x="220940" y="948446"/>
                  </a:lnTo>
                  <a:lnTo>
                    <a:pt x="185665" y="921179"/>
                  </a:lnTo>
                  <a:lnTo>
                    <a:pt x="152876" y="891058"/>
                  </a:lnTo>
                  <a:lnTo>
                    <a:pt x="122756" y="858269"/>
                  </a:lnTo>
                  <a:lnTo>
                    <a:pt x="95489" y="822994"/>
                  </a:lnTo>
                  <a:lnTo>
                    <a:pt x="71261" y="785418"/>
                  </a:lnTo>
                  <a:lnTo>
                    <a:pt x="50254" y="745726"/>
                  </a:lnTo>
                  <a:lnTo>
                    <a:pt x="32654" y="704102"/>
                  </a:lnTo>
                  <a:lnTo>
                    <a:pt x="18644" y="660730"/>
                  </a:lnTo>
                  <a:lnTo>
                    <a:pt x="8409" y="615795"/>
                  </a:lnTo>
                  <a:lnTo>
                    <a:pt x="2132" y="569480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7340600" y="4982311"/>
            <a:ext cx="57086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  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10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57390" y="4131309"/>
            <a:ext cx="10598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E8601D"/>
                </a:solidFill>
                <a:latin typeface="Calibri Light"/>
                <a:cs typeface="Calibri Light"/>
              </a:rPr>
              <a:t>Run</a:t>
            </a:r>
            <a:r>
              <a:rPr dirty="0" sz="1500" spc="-80">
                <a:solidFill>
                  <a:srgbClr val="E8601D"/>
                </a:solidFill>
                <a:latin typeface="Calibri Light"/>
                <a:cs typeface="Calibri Light"/>
              </a:rPr>
              <a:t> </a:t>
            </a:r>
            <a:r>
              <a:rPr dirty="0" sz="1500">
                <a:solidFill>
                  <a:srgbClr val="E8601D"/>
                </a:solidFill>
                <a:latin typeface="Calibri Light"/>
                <a:cs typeface="Calibri Light"/>
              </a:rPr>
              <a:t>the</a:t>
            </a:r>
            <a:r>
              <a:rPr dirty="0" sz="1500" spc="-80">
                <a:solidFill>
                  <a:srgbClr val="E8601D"/>
                </a:solidFill>
                <a:latin typeface="Calibri Light"/>
                <a:cs typeface="Calibri Light"/>
              </a:rPr>
              <a:t> </a:t>
            </a:r>
            <a:r>
              <a:rPr dirty="0" sz="1500" spc="-5">
                <a:solidFill>
                  <a:srgbClr val="E8601D"/>
                </a:solidFill>
                <a:latin typeface="Calibri Light"/>
                <a:cs typeface="Calibri Light"/>
              </a:rPr>
              <a:t>show</a:t>
            </a:r>
            <a:endParaRPr sz="1500">
              <a:latin typeface="Calibri Light"/>
              <a:cs typeface="Calibri Ligh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935851" y="4320285"/>
            <a:ext cx="13741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Ensuring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no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error</a:t>
            </a:r>
            <a:r>
              <a:rPr dirty="0" sz="1050" spc="-1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occurs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86498" y="4465065"/>
            <a:ext cx="1672589" cy="4749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 marL="12700" marR="5080" indent="-1270">
              <a:lnSpc>
                <a:spcPct val="90000"/>
              </a:lnSpc>
              <a:spcBef>
                <a:spcPts val="229"/>
              </a:spcBef>
            </a:pP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during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the event;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Monitoring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social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media ; </a:t>
            </a:r>
            <a:r>
              <a:rPr dirty="0" sz="1050" spc="-5" b="1">
                <a:solidFill>
                  <a:srgbClr val="454D54"/>
                </a:solidFill>
                <a:latin typeface="Calibri"/>
                <a:cs typeface="Calibri"/>
              </a:rPr>
              <a:t>Answering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help </a:t>
            </a:r>
            <a:r>
              <a:rPr dirty="0" sz="1050" spc="-229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questions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411336" y="4933569"/>
            <a:ext cx="1116330" cy="1116330"/>
            <a:chOff x="8411336" y="4933569"/>
            <a:chExt cx="1116330" cy="1116330"/>
          </a:xfrm>
        </p:grpSpPr>
        <p:sp>
          <p:nvSpPr>
            <p:cNvPr id="89" name="object 89"/>
            <p:cNvSpPr/>
            <p:nvPr/>
          </p:nvSpPr>
          <p:spPr>
            <a:xfrm>
              <a:off x="8447531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70"/>
                  </a:lnTo>
                  <a:lnTo>
                    <a:pt x="2132" y="569480"/>
                  </a:lnTo>
                  <a:lnTo>
                    <a:pt x="8409" y="615795"/>
                  </a:lnTo>
                  <a:lnTo>
                    <a:pt x="18644" y="660730"/>
                  </a:lnTo>
                  <a:lnTo>
                    <a:pt x="32654" y="704102"/>
                  </a:lnTo>
                  <a:lnTo>
                    <a:pt x="50254" y="745726"/>
                  </a:lnTo>
                  <a:lnTo>
                    <a:pt x="71261" y="785418"/>
                  </a:lnTo>
                  <a:lnTo>
                    <a:pt x="95489" y="822994"/>
                  </a:lnTo>
                  <a:lnTo>
                    <a:pt x="122756" y="858269"/>
                  </a:lnTo>
                  <a:lnTo>
                    <a:pt x="152876" y="891058"/>
                  </a:lnTo>
                  <a:lnTo>
                    <a:pt x="185665" y="921179"/>
                  </a:lnTo>
                  <a:lnTo>
                    <a:pt x="220940" y="948446"/>
                  </a:lnTo>
                  <a:lnTo>
                    <a:pt x="258515" y="972676"/>
                  </a:lnTo>
                  <a:lnTo>
                    <a:pt x="298207" y="993683"/>
                  </a:lnTo>
                  <a:lnTo>
                    <a:pt x="339832" y="1011284"/>
                  </a:lnTo>
                  <a:lnTo>
                    <a:pt x="383204" y="1025294"/>
                  </a:lnTo>
                  <a:lnTo>
                    <a:pt x="428141" y="1035530"/>
                  </a:lnTo>
                  <a:lnTo>
                    <a:pt x="474458" y="1041806"/>
                  </a:lnTo>
                  <a:lnTo>
                    <a:pt x="521970" y="1043940"/>
                  </a:lnTo>
                  <a:lnTo>
                    <a:pt x="569481" y="1041806"/>
                  </a:lnTo>
                  <a:lnTo>
                    <a:pt x="615798" y="1035530"/>
                  </a:lnTo>
                  <a:lnTo>
                    <a:pt x="660735" y="1025294"/>
                  </a:lnTo>
                  <a:lnTo>
                    <a:pt x="704107" y="1011284"/>
                  </a:lnTo>
                  <a:lnTo>
                    <a:pt x="745732" y="993683"/>
                  </a:lnTo>
                  <a:lnTo>
                    <a:pt x="785424" y="972676"/>
                  </a:lnTo>
                  <a:lnTo>
                    <a:pt x="822999" y="948446"/>
                  </a:lnTo>
                  <a:lnTo>
                    <a:pt x="858274" y="921179"/>
                  </a:lnTo>
                  <a:lnTo>
                    <a:pt x="891063" y="891058"/>
                  </a:lnTo>
                  <a:lnTo>
                    <a:pt x="921183" y="858269"/>
                  </a:lnTo>
                  <a:lnTo>
                    <a:pt x="948450" y="822994"/>
                  </a:lnTo>
                  <a:lnTo>
                    <a:pt x="972678" y="785418"/>
                  </a:lnTo>
                  <a:lnTo>
                    <a:pt x="993685" y="745726"/>
                  </a:lnTo>
                  <a:lnTo>
                    <a:pt x="1011285" y="704102"/>
                  </a:lnTo>
                  <a:lnTo>
                    <a:pt x="1025295" y="660730"/>
                  </a:lnTo>
                  <a:lnTo>
                    <a:pt x="1035530" y="615795"/>
                  </a:lnTo>
                  <a:lnTo>
                    <a:pt x="1041807" y="569480"/>
                  </a:lnTo>
                  <a:lnTo>
                    <a:pt x="1043940" y="521970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8447531" y="4969764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70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40" y="521970"/>
                  </a:lnTo>
                  <a:lnTo>
                    <a:pt x="1041807" y="569480"/>
                  </a:lnTo>
                  <a:lnTo>
                    <a:pt x="1035530" y="615795"/>
                  </a:lnTo>
                  <a:lnTo>
                    <a:pt x="1025295" y="660730"/>
                  </a:lnTo>
                  <a:lnTo>
                    <a:pt x="1011285" y="704102"/>
                  </a:lnTo>
                  <a:lnTo>
                    <a:pt x="993685" y="745726"/>
                  </a:lnTo>
                  <a:lnTo>
                    <a:pt x="972678" y="785418"/>
                  </a:lnTo>
                  <a:lnTo>
                    <a:pt x="948450" y="822994"/>
                  </a:lnTo>
                  <a:lnTo>
                    <a:pt x="921183" y="858269"/>
                  </a:lnTo>
                  <a:lnTo>
                    <a:pt x="891063" y="891058"/>
                  </a:lnTo>
                  <a:lnTo>
                    <a:pt x="858274" y="921179"/>
                  </a:lnTo>
                  <a:lnTo>
                    <a:pt x="822999" y="948446"/>
                  </a:lnTo>
                  <a:lnTo>
                    <a:pt x="785424" y="972676"/>
                  </a:lnTo>
                  <a:lnTo>
                    <a:pt x="745732" y="993683"/>
                  </a:lnTo>
                  <a:lnTo>
                    <a:pt x="704107" y="1011284"/>
                  </a:lnTo>
                  <a:lnTo>
                    <a:pt x="660735" y="1025294"/>
                  </a:lnTo>
                  <a:lnTo>
                    <a:pt x="615798" y="1035530"/>
                  </a:lnTo>
                  <a:lnTo>
                    <a:pt x="569481" y="1041806"/>
                  </a:lnTo>
                  <a:lnTo>
                    <a:pt x="521970" y="1043940"/>
                  </a:lnTo>
                  <a:lnTo>
                    <a:pt x="474458" y="1041806"/>
                  </a:lnTo>
                  <a:lnTo>
                    <a:pt x="428141" y="1035530"/>
                  </a:lnTo>
                  <a:lnTo>
                    <a:pt x="383204" y="1025294"/>
                  </a:lnTo>
                  <a:lnTo>
                    <a:pt x="339832" y="1011284"/>
                  </a:lnTo>
                  <a:lnTo>
                    <a:pt x="298207" y="993683"/>
                  </a:lnTo>
                  <a:lnTo>
                    <a:pt x="258515" y="972676"/>
                  </a:lnTo>
                  <a:lnTo>
                    <a:pt x="220940" y="948446"/>
                  </a:lnTo>
                  <a:lnTo>
                    <a:pt x="185665" y="921179"/>
                  </a:lnTo>
                  <a:lnTo>
                    <a:pt x="152876" y="891058"/>
                  </a:lnTo>
                  <a:lnTo>
                    <a:pt x="122756" y="858269"/>
                  </a:lnTo>
                  <a:lnTo>
                    <a:pt x="95489" y="822994"/>
                  </a:lnTo>
                  <a:lnTo>
                    <a:pt x="71261" y="785418"/>
                  </a:lnTo>
                  <a:lnTo>
                    <a:pt x="50254" y="745726"/>
                  </a:lnTo>
                  <a:lnTo>
                    <a:pt x="32654" y="704102"/>
                  </a:lnTo>
                  <a:lnTo>
                    <a:pt x="18644" y="660730"/>
                  </a:lnTo>
                  <a:lnTo>
                    <a:pt x="8409" y="615795"/>
                  </a:lnTo>
                  <a:lnTo>
                    <a:pt x="2132" y="569480"/>
                  </a:lnTo>
                  <a:lnTo>
                    <a:pt x="0" y="521970"/>
                  </a:lnTo>
                  <a:close/>
                </a:path>
              </a:pathLst>
            </a:custGeom>
            <a:ln w="7239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1" name="object 91"/>
          <p:cNvSpPr txBox="1"/>
          <p:nvPr/>
        </p:nvSpPr>
        <p:spPr>
          <a:xfrm>
            <a:off x="8684768" y="4982311"/>
            <a:ext cx="57086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marR="5080" indent="-1193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400" spc="-20">
                <a:solidFill>
                  <a:srgbClr val="454D54"/>
                </a:solidFill>
                <a:latin typeface="Calibri Light"/>
                <a:cs typeface="Calibri Light"/>
              </a:rPr>
              <a:t>t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ep  </a:t>
            </a:r>
            <a:r>
              <a:rPr dirty="0" sz="2400" spc="-5">
                <a:solidFill>
                  <a:srgbClr val="454D54"/>
                </a:solidFill>
                <a:latin typeface="Calibri Light"/>
                <a:cs typeface="Calibri Light"/>
              </a:rPr>
              <a:t>11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8212073" y="6056477"/>
            <a:ext cx="1518920" cy="54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30"/>
              </a:lnSpc>
              <a:spcBef>
                <a:spcPts val="100"/>
              </a:spcBef>
            </a:pPr>
            <a:r>
              <a:rPr dirty="0" sz="1500" spc="-20">
                <a:solidFill>
                  <a:srgbClr val="5B9BD4"/>
                </a:solidFill>
                <a:latin typeface="Calibri Light"/>
                <a:cs typeface="Calibri Light"/>
              </a:rPr>
              <a:t>Post-event</a:t>
            </a:r>
            <a:endParaRPr sz="1500">
              <a:latin typeface="Calibri Light"/>
              <a:cs typeface="Calibri Light"/>
            </a:endParaRPr>
          </a:p>
          <a:p>
            <a:pPr algn="ctr" marL="12700" marR="5080">
              <a:lnSpc>
                <a:spcPts val="1140"/>
              </a:lnSpc>
              <a:spcBef>
                <a:spcPts val="65"/>
              </a:spcBef>
            </a:pP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Credits;</a:t>
            </a:r>
            <a:r>
              <a:rPr dirty="0" sz="1050" spc="-5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Survey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on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how</a:t>
            </a:r>
            <a:r>
              <a:rPr dirty="0" sz="1050" spc="-30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the </a:t>
            </a:r>
            <a:r>
              <a:rPr dirty="0" sz="1050" spc="-2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event</a:t>
            </a:r>
            <a:r>
              <a:rPr dirty="0" sz="1050" spc="-25" b="1">
                <a:solidFill>
                  <a:srgbClr val="454D54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454D54"/>
                </a:solidFill>
                <a:latin typeface="Calibri"/>
                <a:cs typeface="Calibri"/>
              </a:rPr>
              <a:t>went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10256901" y="4936616"/>
            <a:ext cx="1116330" cy="1116330"/>
            <a:chOff x="10256901" y="4936616"/>
            <a:chExt cx="1116330" cy="1116330"/>
          </a:xfrm>
        </p:grpSpPr>
        <p:sp>
          <p:nvSpPr>
            <p:cNvPr id="94" name="object 94"/>
            <p:cNvSpPr/>
            <p:nvPr/>
          </p:nvSpPr>
          <p:spPr>
            <a:xfrm>
              <a:off x="10293096" y="4972811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521970" y="0"/>
                  </a:moveTo>
                  <a:lnTo>
                    <a:pt x="474458" y="2132"/>
                  </a:lnTo>
                  <a:lnTo>
                    <a:pt x="428141" y="8409"/>
                  </a:lnTo>
                  <a:lnTo>
                    <a:pt x="383204" y="18644"/>
                  </a:lnTo>
                  <a:lnTo>
                    <a:pt x="339832" y="32654"/>
                  </a:lnTo>
                  <a:lnTo>
                    <a:pt x="298207" y="50254"/>
                  </a:lnTo>
                  <a:lnTo>
                    <a:pt x="258515" y="71261"/>
                  </a:lnTo>
                  <a:lnTo>
                    <a:pt x="220940" y="95489"/>
                  </a:lnTo>
                  <a:lnTo>
                    <a:pt x="185665" y="122756"/>
                  </a:lnTo>
                  <a:lnTo>
                    <a:pt x="152876" y="152876"/>
                  </a:lnTo>
                  <a:lnTo>
                    <a:pt x="122756" y="185665"/>
                  </a:lnTo>
                  <a:lnTo>
                    <a:pt x="95489" y="220940"/>
                  </a:lnTo>
                  <a:lnTo>
                    <a:pt x="71261" y="258515"/>
                  </a:lnTo>
                  <a:lnTo>
                    <a:pt x="50254" y="298207"/>
                  </a:lnTo>
                  <a:lnTo>
                    <a:pt x="32654" y="339832"/>
                  </a:lnTo>
                  <a:lnTo>
                    <a:pt x="18644" y="383204"/>
                  </a:lnTo>
                  <a:lnTo>
                    <a:pt x="8409" y="428141"/>
                  </a:lnTo>
                  <a:lnTo>
                    <a:pt x="2132" y="474458"/>
                  </a:lnTo>
                  <a:lnTo>
                    <a:pt x="0" y="521969"/>
                  </a:lnTo>
                  <a:lnTo>
                    <a:pt x="2132" y="569480"/>
                  </a:lnTo>
                  <a:lnTo>
                    <a:pt x="8409" y="615795"/>
                  </a:lnTo>
                  <a:lnTo>
                    <a:pt x="18644" y="660730"/>
                  </a:lnTo>
                  <a:lnTo>
                    <a:pt x="32654" y="704102"/>
                  </a:lnTo>
                  <a:lnTo>
                    <a:pt x="50254" y="745726"/>
                  </a:lnTo>
                  <a:lnTo>
                    <a:pt x="71261" y="785418"/>
                  </a:lnTo>
                  <a:lnTo>
                    <a:pt x="95489" y="822994"/>
                  </a:lnTo>
                  <a:lnTo>
                    <a:pt x="122756" y="858269"/>
                  </a:lnTo>
                  <a:lnTo>
                    <a:pt x="152876" y="891058"/>
                  </a:lnTo>
                  <a:lnTo>
                    <a:pt x="185665" y="921179"/>
                  </a:lnTo>
                  <a:lnTo>
                    <a:pt x="220940" y="948446"/>
                  </a:lnTo>
                  <a:lnTo>
                    <a:pt x="258515" y="972676"/>
                  </a:lnTo>
                  <a:lnTo>
                    <a:pt x="298207" y="993683"/>
                  </a:lnTo>
                  <a:lnTo>
                    <a:pt x="339832" y="1011284"/>
                  </a:lnTo>
                  <a:lnTo>
                    <a:pt x="383204" y="1025294"/>
                  </a:lnTo>
                  <a:lnTo>
                    <a:pt x="428141" y="1035530"/>
                  </a:lnTo>
                  <a:lnTo>
                    <a:pt x="474458" y="1041806"/>
                  </a:lnTo>
                  <a:lnTo>
                    <a:pt x="521970" y="1043940"/>
                  </a:lnTo>
                  <a:lnTo>
                    <a:pt x="569481" y="1041806"/>
                  </a:lnTo>
                  <a:lnTo>
                    <a:pt x="615798" y="1035530"/>
                  </a:lnTo>
                  <a:lnTo>
                    <a:pt x="660735" y="1025294"/>
                  </a:lnTo>
                  <a:lnTo>
                    <a:pt x="704107" y="1011284"/>
                  </a:lnTo>
                  <a:lnTo>
                    <a:pt x="745732" y="993683"/>
                  </a:lnTo>
                  <a:lnTo>
                    <a:pt x="785424" y="972676"/>
                  </a:lnTo>
                  <a:lnTo>
                    <a:pt x="822999" y="948446"/>
                  </a:lnTo>
                  <a:lnTo>
                    <a:pt x="858274" y="921179"/>
                  </a:lnTo>
                  <a:lnTo>
                    <a:pt x="891063" y="891058"/>
                  </a:lnTo>
                  <a:lnTo>
                    <a:pt x="921183" y="858269"/>
                  </a:lnTo>
                  <a:lnTo>
                    <a:pt x="948450" y="822994"/>
                  </a:lnTo>
                  <a:lnTo>
                    <a:pt x="972678" y="785418"/>
                  </a:lnTo>
                  <a:lnTo>
                    <a:pt x="993685" y="745726"/>
                  </a:lnTo>
                  <a:lnTo>
                    <a:pt x="1011285" y="704102"/>
                  </a:lnTo>
                  <a:lnTo>
                    <a:pt x="1025295" y="660730"/>
                  </a:lnTo>
                  <a:lnTo>
                    <a:pt x="1035530" y="615795"/>
                  </a:lnTo>
                  <a:lnTo>
                    <a:pt x="1041807" y="569480"/>
                  </a:lnTo>
                  <a:lnTo>
                    <a:pt x="1043939" y="521969"/>
                  </a:lnTo>
                  <a:lnTo>
                    <a:pt x="1041807" y="474458"/>
                  </a:lnTo>
                  <a:lnTo>
                    <a:pt x="1035530" y="428141"/>
                  </a:lnTo>
                  <a:lnTo>
                    <a:pt x="1025295" y="383204"/>
                  </a:lnTo>
                  <a:lnTo>
                    <a:pt x="1011285" y="339832"/>
                  </a:lnTo>
                  <a:lnTo>
                    <a:pt x="993685" y="298207"/>
                  </a:lnTo>
                  <a:lnTo>
                    <a:pt x="972678" y="258515"/>
                  </a:lnTo>
                  <a:lnTo>
                    <a:pt x="948450" y="220940"/>
                  </a:lnTo>
                  <a:lnTo>
                    <a:pt x="921183" y="185665"/>
                  </a:lnTo>
                  <a:lnTo>
                    <a:pt x="891063" y="152876"/>
                  </a:lnTo>
                  <a:lnTo>
                    <a:pt x="858274" y="122756"/>
                  </a:lnTo>
                  <a:lnTo>
                    <a:pt x="822999" y="95489"/>
                  </a:lnTo>
                  <a:lnTo>
                    <a:pt x="785424" y="71261"/>
                  </a:lnTo>
                  <a:lnTo>
                    <a:pt x="745732" y="50254"/>
                  </a:lnTo>
                  <a:lnTo>
                    <a:pt x="704107" y="32654"/>
                  </a:lnTo>
                  <a:lnTo>
                    <a:pt x="660735" y="18644"/>
                  </a:lnTo>
                  <a:lnTo>
                    <a:pt x="615798" y="8409"/>
                  </a:lnTo>
                  <a:lnTo>
                    <a:pt x="569481" y="2132"/>
                  </a:lnTo>
                  <a:lnTo>
                    <a:pt x="5219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0293096" y="4972811"/>
              <a:ext cx="1043940" cy="1043940"/>
            </a:xfrm>
            <a:custGeom>
              <a:avLst/>
              <a:gdLst/>
              <a:ahLst/>
              <a:cxnLst/>
              <a:rect l="l" t="t" r="r" b="b"/>
              <a:pathLst>
                <a:path w="1043940" h="1043939">
                  <a:moveTo>
                    <a:pt x="0" y="521969"/>
                  </a:moveTo>
                  <a:lnTo>
                    <a:pt x="2132" y="474458"/>
                  </a:lnTo>
                  <a:lnTo>
                    <a:pt x="8409" y="428141"/>
                  </a:lnTo>
                  <a:lnTo>
                    <a:pt x="18644" y="383204"/>
                  </a:lnTo>
                  <a:lnTo>
                    <a:pt x="32654" y="339832"/>
                  </a:lnTo>
                  <a:lnTo>
                    <a:pt x="50254" y="298207"/>
                  </a:lnTo>
                  <a:lnTo>
                    <a:pt x="71261" y="258515"/>
                  </a:lnTo>
                  <a:lnTo>
                    <a:pt x="95489" y="220940"/>
                  </a:lnTo>
                  <a:lnTo>
                    <a:pt x="122756" y="185665"/>
                  </a:lnTo>
                  <a:lnTo>
                    <a:pt x="152876" y="152876"/>
                  </a:lnTo>
                  <a:lnTo>
                    <a:pt x="185665" y="122756"/>
                  </a:lnTo>
                  <a:lnTo>
                    <a:pt x="220940" y="95489"/>
                  </a:lnTo>
                  <a:lnTo>
                    <a:pt x="258515" y="71261"/>
                  </a:lnTo>
                  <a:lnTo>
                    <a:pt x="298207" y="50254"/>
                  </a:lnTo>
                  <a:lnTo>
                    <a:pt x="339832" y="32654"/>
                  </a:lnTo>
                  <a:lnTo>
                    <a:pt x="383204" y="18644"/>
                  </a:lnTo>
                  <a:lnTo>
                    <a:pt x="428141" y="8409"/>
                  </a:lnTo>
                  <a:lnTo>
                    <a:pt x="474458" y="2132"/>
                  </a:lnTo>
                  <a:lnTo>
                    <a:pt x="521970" y="0"/>
                  </a:lnTo>
                  <a:lnTo>
                    <a:pt x="569481" y="2132"/>
                  </a:lnTo>
                  <a:lnTo>
                    <a:pt x="615798" y="8409"/>
                  </a:lnTo>
                  <a:lnTo>
                    <a:pt x="660735" y="18644"/>
                  </a:lnTo>
                  <a:lnTo>
                    <a:pt x="704107" y="32654"/>
                  </a:lnTo>
                  <a:lnTo>
                    <a:pt x="745732" y="50254"/>
                  </a:lnTo>
                  <a:lnTo>
                    <a:pt x="785424" y="71261"/>
                  </a:lnTo>
                  <a:lnTo>
                    <a:pt x="822999" y="95489"/>
                  </a:lnTo>
                  <a:lnTo>
                    <a:pt x="858274" y="122756"/>
                  </a:lnTo>
                  <a:lnTo>
                    <a:pt x="891063" y="152876"/>
                  </a:lnTo>
                  <a:lnTo>
                    <a:pt x="921183" y="185665"/>
                  </a:lnTo>
                  <a:lnTo>
                    <a:pt x="948450" y="220940"/>
                  </a:lnTo>
                  <a:lnTo>
                    <a:pt x="972678" y="258515"/>
                  </a:lnTo>
                  <a:lnTo>
                    <a:pt x="993685" y="298207"/>
                  </a:lnTo>
                  <a:lnTo>
                    <a:pt x="1011285" y="339832"/>
                  </a:lnTo>
                  <a:lnTo>
                    <a:pt x="1025295" y="383204"/>
                  </a:lnTo>
                  <a:lnTo>
                    <a:pt x="1035530" y="428141"/>
                  </a:lnTo>
                  <a:lnTo>
                    <a:pt x="1041807" y="474458"/>
                  </a:lnTo>
                  <a:lnTo>
                    <a:pt x="1043939" y="521969"/>
                  </a:lnTo>
                  <a:lnTo>
                    <a:pt x="1041807" y="569480"/>
                  </a:lnTo>
                  <a:lnTo>
                    <a:pt x="1035530" y="615795"/>
                  </a:lnTo>
                  <a:lnTo>
                    <a:pt x="1025295" y="660730"/>
                  </a:lnTo>
                  <a:lnTo>
                    <a:pt x="1011285" y="704102"/>
                  </a:lnTo>
                  <a:lnTo>
                    <a:pt x="993685" y="745726"/>
                  </a:lnTo>
                  <a:lnTo>
                    <a:pt x="972678" y="785418"/>
                  </a:lnTo>
                  <a:lnTo>
                    <a:pt x="948450" y="822994"/>
                  </a:lnTo>
                  <a:lnTo>
                    <a:pt x="921183" y="858269"/>
                  </a:lnTo>
                  <a:lnTo>
                    <a:pt x="891063" y="891058"/>
                  </a:lnTo>
                  <a:lnTo>
                    <a:pt x="858274" y="921179"/>
                  </a:lnTo>
                  <a:lnTo>
                    <a:pt x="822999" y="948446"/>
                  </a:lnTo>
                  <a:lnTo>
                    <a:pt x="785424" y="972676"/>
                  </a:lnTo>
                  <a:lnTo>
                    <a:pt x="745732" y="993683"/>
                  </a:lnTo>
                  <a:lnTo>
                    <a:pt x="704107" y="1011284"/>
                  </a:lnTo>
                  <a:lnTo>
                    <a:pt x="660735" y="1025294"/>
                  </a:lnTo>
                  <a:lnTo>
                    <a:pt x="615798" y="1035530"/>
                  </a:lnTo>
                  <a:lnTo>
                    <a:pt x="569481" y="1041806"/>
                  </a:lnTo>
                  <a:lnTo>
                    <a:pt x="521970" y="1043940"/>
                  </a:lnTo>
                  <a:lnTo>
                    <a:pt x="474458" y="1041806"/>
                  </a:lnTo>
                  <a:lnTo>
                    <a:pt x="428141" y="1035530"/>
                  </a:lnTo>
                  <a:lnTo>
                    <a:pt x="383204" y="1025294"/>
                  </a:lnTo>
                  <a:lnTo>
                    <a:pt x="339832" y="1011284"/>
                  </a:lnTo>
                  <a:lnTo>
                    <a:pt x="298207" y="993683"/>
                  </a:lnTo>
                  <a:lnTo>
                    <a:pt x="258515" y="972676"/>
                  </a:lnTo>
                  <a:lnTo>
                    <a:pt x="220940" y="948446"/>
                  </a:lnTo>
                  <a:lnTo>
                    <a:pt x="185665" y="921179"/>
                  </a:lnTo>
                  <a:lnTo>
                    <a:pt x="152876" y="891058"/>
                  </a:lnTo>
                  <a:lnTo>
                    <a:pt x="122756" y="858269"/>
                  </a:lnTo>
                  <a:lnTo>
                    <a:pt x="95489" y="822994"/>
                  </a:lnTo>
                  <a:lnTo>
                    <a:pt x="71261" y="785418"/>
                  </a:lnTo>
                  <a:lnTo>
                    <a:pt x="50254" y="745726"/>
                  </a:lnTo>
                  <a:lnTo>
                    <a:pt x="32654" y="704102"/>
                  </a:lnTo>
                  <a:lnTo>
                    <a:pt x="18644" y="660730"/>
                  </a:lnTo>
                  <a:lnTo>
                    <a:pt x="8409" y="615795"/>
                  </a:lnTo>
                  <a:lnTo>
                    <a:pt x="2132" y="569480"/>
                  </a:lnTo>
                  <a:lnTo>
                    <a:pt x="0" y="521969"/>
                  </a:lnTo>
                  <a:close/>
                </a:path>
              </a:pathLst>
            </a:custGeom>
            <a:ln w="7239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 txBox="1"/>
          <p:nvPr/>
        </p:nvSpPr>
        <p:spPr>
          <a:xfrm>
            <a:off x="10491343" y="5291073"/>
            <a:ext cx="6483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454D54"/>
                </a:solidFill>
                <a:latin typeface="Calibri Light"/>
                <a:cs typeface="Calibri Light"/>
              </a:rPr>
              <a:t>F</a:t>
            </a:r>
            <a:r>
              <a:rPr dirty="0" sz="2100" spc="5">
                <a:solidFill>
                  <a:srgbClr val="454D54"/>
                </a:solidFill>
                <a:latin typeface="Calibri Light"/>
                <a:cs typeface="Calibri Light"/>
              </a:rPr>
              <a:t>i</a:t>
            </a:r>
            <a:r>
              <a:rPr dirty="0" sz="2100">
                <a:solidFill>
                  <a:srgbClr val="454D54"/>
                </a:solidFill>
                <a:latin typeface="Calibri Light"/>
                <a:cs typeface="Calibri Light"/>
              </a:rPr>
              <a:t>ni</a:t>
            </a:r>
            <a:r>
              <a:rPr dirty="0" sz="2100" spc="5">
                <a:solidFill>
                  <a:srgbClr val="454D54"/>
                </a:solidFill>
                <a:latin typeface="Calibri Light"/>
                <a:cs typeface="Calibri Light"/>
              </a:rPr>
              <a:t>s</a:t>
            </a:r>
            <a:r>
              <a:rPr dirty="0" sz="2100">
                <a:solidFill>
                  <a:srgbClr val="454D54"/>
                </a:solidFill>
                <a:latin typeface="Calibri Light"/>
                <a:cs typeface="Calibri Light"/>
              </a:rPr>
              <a:t>h</a:t>
            </a:r>
            <a:endParaRPr sz="2100">
              <a:latin typeface="Calibri Light"/>
              <a:cs typeface="Calibri Ligh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242806" y="228092"/>
            <a:ext cx="1833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888888"/>
                </a:solidFill>
                <a:latin typeface="Calibri"/>
                <a:cs typeface="Calibri"/>
              </a:rPr>
              <a:t>E-SUMMIT</a:t>
            </a:r>
            <a:r>
              <a:rPr dirty="0" sz="1600" spc="-5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888888"/>
                </a:solidFill>
                <a:latin typeface="Calibri"/>
                <a:cs typeface="Calibri"/>
              </a:rPr>
              <a:t>ROADMAP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99" name="object 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35096" y="713231"/>
            <a:ext cx="5312410" cy="635000"/>
            <a:chOff x="3435096" y="713231"/>
            <a:chExt cx="5312410" cy="635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096" y="713231"/>
              <a:ext cx="5311902" cy="6347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751" y="728725"/>
              <a:ext cx="5247005" cy="568833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434841" y="161289"/>
            <a:ext cx="5302885" cy="414020"/>
            <a:chOff x="3434841" y="161289"/>
            <a:chExt cx="5302885" cy="414020"/>
          </a:xfrm>
        </p:grpSpPr>
        <p:sp>
          <p:nvSpPr>
            <p:cNvPr id="7" name="object 7"/>
            <p:cNvSpPr/>
            <p:nvPr/>
          </p:nvSpPr>
          <p:spPr>
            <a:xfrm>
              <a:off x="3441191" y="167639"/>
              <a:ext cx="5290185" cy="401320"/>
            </a:xfrm>
            <a:custGeom>
              <a:avLst/>
              <a:gdLst/>
              <a:ahLst/>
              <a:cxnLst/>
              <a:rect l="l" t="t" r="r" b="b"/>
              <a:pathLst>
                <a:path w="5290184" h="401320">
                  <a:moveTo>
                    <a:pt x="5089398" y="0"/>
                  </a:moveTo>
                  <a:lnTo>
                    <a:pt x="200406" y="0"/>
                  </a:lnTo>
                  <a:lnTo>
                    <a:pt x="154434" y="5289"/>
                  </a:lnTo>
                  <a:lnTo>
                    <a:pt x="112245" y="20358"/>
                  </a:lnTo>
                  <a:lnTo>
                    <a:pt x="75035" y="44007"/>
                  </a:lnTo>
                  <a:lnTo>
                    <a:pt x="44007" y="75035"/>
                  </a:lnTo>
                  <a:lnTo>
                    <a:pt x="20358" y="112245"/>
                  </a:lnTo>
                  <a:lnTo>
                    <a:pt x="5289" y="154434"/>
                  </a:lnTo>
                  <a:lnTo>
                    <a:pt x="0" y="200405"/>
                  </a:lnTo>
                  <a:lnTo>
                    <a:pt x="5289" y="246377"/>
                  </a:lnTo>
                  <a:lnTo>
                    <a:pt x="20358" y="288566"/>
                  </a:lnTo>
                  <a:lnTo>
                    <a:pt x="44007" y="325776"/>
                  </a:lnTo>
                  <a:lnTo>
                    <a:pt x="75035" y="356804"/>
                  </a:lnTo>
                  <a:lnTo>
                    <a:pt x="112245" y="380453"/>
                  </a:lnTo>
                  <a:lnTo>
                    <a:pt x="154434" y="395522"/>
                  </a:lnTo>
                  <a:lnTo>
                    <a:pt x="200406" y="400811"/>
                  </a:lnTo>
                  <a:lnTo>
                    <a:pt x="5089398" y="400811"/>
                  </a:lnTo>
                  <a:lnTo>
                    <a:pt x="5135369" y="395522"/>
                  </a:lnTo>
                  <a:lnTo>
                    <a:pt x="5177558" y="380453"/>
                  </a:lnTo>
                  <a:lnTo>
                    <a:pt x="5214768" y="356804"/>
                  </a:lnTo>
                  <a:lnTo>
                    <a:pt x="5245796" y="325776"/>
                  </a:lnTo>
                  <a:lnTo>
                    <a:pt x="5269445" y="288566"/>
                  </a:lnTo>
                  <a:lnTo>
                    <a:pt x="5284514" y="246377"/>
                  </a:lnTo>
                  <a:lnTo>
                    <a:pt x="5289804" y="200405"/>
                  </a:lnTo>
                  <a:lnTo>
                    <a:pt x="5284514" y="154434"/>
                  </a:lnTo>
                  <a:lnTo>
                    <a:pt x="5269445" y="112245"/>
                  </a:lnTo>
                  <a:lnTo>
                    <a:pt x="5245796" y="75035"/>
                  </a:lnTo>
                  <a:lnTo>
                    <a:pt x="5214768" y="44007"/>
                  </a:lnTo>
                  <a:lnTo>
                    <a:pt x="5177558" y="20358"/>
                  </a:lnTo>
                  <a:lnTo>
                    <a:pt x="5135369" y="5289"/>
                  </a:lnTo>
                  <a:lnTo>
                    <a:pt x="50893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41191" y="167639"/>
              <a:ext cx="5290185" cy="401320"/>
            </a:xfrm>
            <a:custGeom>
              <a:avLst/>
              <a:gdLst/>
              <a:ahLst/>
              <a:cxnLst/>
              <a:rect l="l" t="t" r="r" b="b"/>
              <a:pathLst>
                <a:path w="5290184" h="401320">
                  <a:moveTo>
                    <a:pt x="0" y="200405"/>
                  </a:moveTo>
                  <a:lnTo>
                    <a:pt x="5289" y="154434"/>
                  </a:lnTo>
                  <a:lnTo>
                    <a:pt x="20358" y="112245"/>
                  </a:lnTo>
                  <a:lnTo>
                    <a:pt x="44007" y="75035"/>
                  </a:lnTo>
                  <a:lnTo>
                    <a:pt x="75035" y="44007"/>
                  </a:lnTo>
                  <a:lnTo>
                    <a:pt x="112245" y="20358"/>
                  </a:lnTo>
                  <a:lnTo>
                    <a:pt x="154434" y="5289"/>
                  </a:lnTo>
                  <a:lnTo>
                    <a:pt x="200406" y="0"/>
                  </a:lnTo>
                  <a:lnTo>
                    <a:pt x="5089398" y="0"/>
                  </a:lnTo>
                  <a:lnTo>
                    <a:pt x="5135369" y="5289"/>
                  </a:lnTo>
                  <a:lnTo>
                    <a:pt x="5177558" y="20358"/>
                  </a:lnTo>
                  <a:lnTo>
                    <a:pt x="5214768" y="44007"/>
                  </a:lnTo>
                  <a:lnTo>
                    <a:pt x="5245796" y="75035"/>
                  </a:lnTo>
                  <a:lnTo>
                    <a:pt x="5269445" y="112245"/>
                  </a:lnTo>
                  <a:lnTo>
                    <a:pt x="5284514" y="154434"/>
                  </a:lnTo>
                  <a:lnTo>
                    <a:pt x="5289804" y="200405"/>
                  </a:lnTo>
                  <a:lnTo>
                    <a:pt x="5284514" y="246377"/>
                  </a:lnTo>
                  <a:lnTo>
                    <a:pt x="5269445" y="288566"/>
                  </a:lnTo>
                  <a:lnTo>
                    <a:pt x="5245796" y="325776"/>
                  </a:lnTo>
                  <a:lnTo>
                    <a:pt x="5214768" y="356804"/>
                  </a:lnTo>
                  <a:lnTo>
                    <a:pt x="5177558" y="380453"/>
                  </a:lnTo>
                  <a:lnTo>
                    <a:pt x="5135369" y="395522"/>
                  </a:lnTo>
                  <a:lnTo>
                    <a:pt x="5089398" y="400811"/>
                  </a:lnTo>
                  <a:lnTo>
                    <a:pt x="200406" y="400811"/>
                  </a:lnTo>
                  <a:lnTo>
                    <a:pt x="154434" y="395522"/>
                  </a:lnTo>
                  <a:lnTo>
                    <a:pt x="112245" y="380453"/>
                  </a:lnTo>
                  <a:lnTo>
                    <a:pt x="75035" y="356804"/>
                  </a:lnTo>
                  <a:lnTo>
                    <a:pt x="44007" y="325776"/>
                  </a:lnTo>
                  <a:lnTo>
                    <a:pt x="20358" y="288566"/>
                  </a:lnTo>
                  <a:lnTo>
                    <a:pt x="5289" y="24637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13045" y="116558"/>
            <a:ext cx="1544955" cy="474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950" spc="-459" i="1">
                <a:solidFill>
                  <a:srgbClr val="FFFFFF"/>
                </a:solidFill>
                <a:latin typeface="Cambria"/>
                <a:cs typeface="Cambria"/>
              </a:rPr>
              <a:t>TERAHERTZ</a:t>
            </a:r>
            <a:endParaRPr sz="295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02695" y="97535"/>
            <a:ext cx="617220" cy="5410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09831" y="111252"/>
            <a:ext cx="492251" cy="49072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4196" y="3741165"/>
            <a:ext cx="11015980" cy="728345"/>
            <a:chOff x="44196" y="3741165"/>
            <a:chExt cx="11015980" cy="72834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75" y="3747515"/>
              <a:ext cx="10902696" cy="6263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0875" y="3747515"/>
              <a:ext cx="10902950" cy="626745"/>
            </a:xfrm>
            <a:custGeom>
              <a:avLst/>
              <a:gdLst/>
              <a:ahLst/>
              <a:cxnLst/>
              <a:rect l="l" t="t" r="r" b="b"/>
              <a:pathLst>
                <a:path w="10902950" h="626745">
                  <a:moveTo>
                    <a:pt x="0" y="626363"/>
                  </a:moveTo>
                  <a:lnTo>
                    <a:pt x="10902696" y="626363"/>
                  </a:lnTo>
                  <a:lnTo>
                    <a:pt x="10902696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6" y="3788663"/>
              <a:ext cx="2221230" cy="68046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4196" y="2034539"/>
            <a:ext cx="11015980" cy="1593850"/>
            <a:chOff x="44196" y="2034539"/>
            <a:chExt cx="11015980" cy="15938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75" y="2071115"/>
              <a:ext cx="10902696" cy="6263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0875" y="2071115"/>
              <a:ext cx="10902950" cy="626745"/>
            </a:xfrm>
            <a:custGeom>
              <a:avLst/>
              <a:gdLst/>
              <a:ahLst/>
              <a:cxnLst/>
              <a:rect l="l" t="t" r="r" b="b"/>
              <a:pathLst>
                <a:path w="10902950" h="626744">
                  <a:moveTo>
                    <a:pt x="0" y="626363"/>
                  </a:moveTo>
                  <a:lnTo>
                    <a:pt x="10902696" y="626363"/>
                  </a:lnTo>
                  <a:lnTo>
                    <a:pt x="10902696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0" y="2097023"/>
              <a:ext cx="2212086" cy="67741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21407" y="2034539"/>
              <a:ext cx="640842" cy="78409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28672" y="2097023"/>
              <a:ext cx="7073646" cy="6774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875" y="2862072"/>
              <a:ext cx="10902696" cy="62636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0875" y="2862072"/>
              <a:ext cx="10902950" cy="626745"/>
            </a:xfrm>
            <a:custGeom>
              <a:avLst/>
              <a:gdLst/>
              <a:ahLst/>
              <a:cxnLst/>
              <a:rect l="l" t="t" r="r" b="b"/>
              <a:pathLst>
                <a:path w="10902950" h="626745">
                  <a:moveTo>
                    <a:pt x="0" y="626363"/>
                  </a:moveTo>
                  <a:lnTo>
                    <a:pt x="10902696" y="626363"/>
                  </a:lnTo>
                  <a:lnTo>
                    <a:pt x="10902696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96" y="2903219"/>
              <a:ext cx="2679954" cy="6804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87523" y="2840735"/>
              <a:ext cx="642365" cy="78714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93263" y="2903219"/>
              <a:ext cx="7076694" cy="68046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29311" y="3862832"/>
            <a:ext cx="1294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Udit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Singh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828800" y="3726179"/>
            <a:ext cx="7282815" cy="787400"/>
            <a:chOff x="1828800" y="3726179"/>
            <a:chExt cx="7282815" cy="787400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28800" y="3726179"/>
              <a:ext cx="642365" cy="78714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34540" y="3788663"/>
              <a:ext cx="7076694" cy="68046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044700" y="3812540"/>
            <a:ext cx="68014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Poster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Content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Power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4196" y="4585461"/>
            <a:ext cx="11015980" cy="728345"/>
            <a:chOff x="44196" y="4585461"/>
            <a:chExt cx="11015980" cy="728345"/>
          </a:xfrm>
        </p:grpSpPr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0875" y="4591811"/>
              <a:ext cx="10902696" cy="62636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0875" y="4591811"/>
              <a:ext cx="10902950" cy="626745"/>
            </a:xfrm>
            <a:custGeom>
              <a:avLst/>
              <a:gdLst/>
              <a:ahLst/>
              <a:cxnLst/>
              <a:rect l="l" t="t" r="r" b="b"/>
              <a:pathLst>
                <a:path w="10902950" h="626745">
                  <a:moveTo>
                    <a:pt x="0" y="626363"/>
                  </a:moveTo>
                  <a:lnTo>
                    <a:pt x="10902696" y="626363"/>
                  </a:lnTo>
                  <a:lnTo>
                    <a:pt x="10902696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196" y="4632959"/>
              <a:ext cx="2221230" cy="680465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229311" y="4707763"/>
            <a:ext cx="13646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Nikhil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Arya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828800" y="4570476"/>
            <a:ext cx="7282815" cy="787400"/>
            <a:chOff x="1828800" y="4570476"/>
            <a:chExt cx="7282815" cy="787400"/>
          </a:xfrm>
        </p:grpSpPr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28800" y="4570476"/>
              <a:ext cx="642365" cy="78714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34540" y="4632960"/>
              <a:ext cx="7076694" cy="68046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044700" y="4657471"/>
            <a:ext cx="680148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Poster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Content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Power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7056" y="5405373"/>
            <a:ext cx="10993120" cy="728345"/>
            <a:chOff x="67056" y="5405373"/>
            <a:chExt cx="10993120" cy="728345"/>
          </a:xfrm>
        </p:grpSpPr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3735" y="5411723"/>
              <a:ext cx="10879836" cy="6263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3735" y="5411723"/>
              <a:ext cx="10880090" cy="626745"/>
            </a:xfrm>
            <a:custGeom>
              <a:avLst/>
              <a:gdLst/>
              <a:ahLst/>
              <a:cxnLst/>
              <a:rect l="l" t="t" r="r" b="b"/>
              <a:pathLst>
                <a:path w="10880090" h="626745">
                  <a:moveTo>
                    <a:pt x="0" y="626363"/>
                  </a:moveTo>
                  <a:lnTo>
                    <a:pt x="10879836" y="626363"/>
                  </a:lnTo>
                  <a:lnTo>
                    <a:pt x="10879836" y="0"/>
                  </a:lnTo>
                  <a:lnTo>
                    <a:pt x="0" y="0"/>
                  </a:lnTo>
                  <a:lnTo>
                    <a:pt x="0" y="62636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056" y="5452871"/>
              <a:ext cx="1155954" cy="68046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3919" y="5452871"/>
              <a:ext cx="1424178" cy="68046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51866" y="5527649"/>
            <a:ext cx="1316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Antim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Jain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871472" y="5390388"/>
            <a:ext cx="7284084" cy="787400"/>
            <a:chOff x="1871472" y="5390388"/>
            <a:chExt cx="7284084" cy="787400"/>
          </a:xfrm>
        </p:grpSpPr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71472" y="5390388"/>
              <a:ext cx="643889" cy="78714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078736" y="5452872"/>
              <a:ext cx="7076694" cy="680466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087117" y="5477357"/>
            <a:ext cx="6802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Poster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Power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9311" y="2119071"/>
            <a:ext cx="9075420" cy="1259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8995" algn="l"/>
              </a:tabLst>
            </a:pPr>
            <a:r>
              <a:rPr dirty="0" sz="2400" spc="-5">
                <a:latin typeface="Calibri"/>
                <a:cs typeface="Calibri"/>
              </a:rPr>
              <a:t>Surbhi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Sharma	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Poster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designing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Content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Power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Sourabh </a:t>
            </a:r>
            <a:r>
              <a:rPr dirty="0" sz="2400" spc="-5">
                <a:latin typeface="Calibri"/>
                <a:cs typeface="Calibri"/>
              </a:rPr>
              <a:t>Chouhan </a:t>
            </a:r>
            <a:r>
              <a:rPr dirty="0" sz="2800" spc="-5">
                <a:latin typeface="Calibri"/>
                <a:cs typeface="Calibri"/>
              </a:rPr>
              <a:t>: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Poster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designing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Content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;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Power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434841" y="161289"/>
            <a:ext cx="5302885" cy="414020"/>
            <a:chOff x="3434841" y="161289"/>
            <a:chExt cx="5302885" cy="414020"/>
          </a:xfrm>
        </p:grpSpPr>
        <p:sp>
          <p:nvSpPr>
            <p:cNvPr id="4" name="object 4"/>
            <p:cNvSpPr/>
            <p:nvPr/>
          </p:nvSpPr>
          <p:spPr>
            <a:xfrm>
              <a:off x="3441191" y="167639"/>
              <a:ext cx="5290185" cy="401320"/>
            </a:xfrm>
            <a:custGeom>
              <a:avLst/>
              <a:gdLst/>
              <a:ahLst/>
              <a:cxnLst/>
              <a:rect l="l" t="t" r="r" b="b"/>
              <a:pathLst>
                <a:path w="5290184" h="401320">
                  <a:moveTo>
                    <a:pt x="5089398" y="0"/>
                  </a:moveTo>
                  <a:lnTo>
                    <a:pt x="200406" y="0"/>
                  </a:lnTo>
                  <a:lnTo>
                    <a:pt x="154434" y="5289"/>
                  </a:lnTo>
                  <a:lnTo>
                    <a:pt x="112245" y="20358"/>
                  </a:lnTo>
                  <a:lnTo>
                    <a:pt x="75035" y="44007"/>
                  </a:lnTo>
                  <a:lnTo>
                    <a:pt x="44007" y="75035"/>
                  </a:lnTo>
                  <a:lnTo>
                    <a:pt x="20358" y="112245"/>
                  </a:lnTo>
                  <a:lnTo>
                    <a:pt x="5289" y="154434"/>
                  </a:lnTo>
                  <a:lnTo>
                    <a:pt x="0" y="200405"/>
                  </a:lnTo>
                  <a:lnTo>
                    <a:pt x="5289" y="246377"/>
                  </a:lnTo>
                  <a:lnTo>
                    <a:pt x="20358" y="288566"/>
                  </a:lnTo>
                  <a:lnTo>
                    <a:pt x="44007" y="325776"/>
                  </a:lnTo>
                  <a:lnTo>
                    <a:pt x="75035" y="356804"/>
                  </a:lnTo>
                  <a:lnTo>
                    <a:pt x="112245" y="380453"/>
                  </a:lnTo>
                  <a:lnTo>
                    <a:pt x="154434" y="395522"/>
                  </a:lnTo>
                  <a:lnTo>
                    <a:pt x="200406" y="400811"/>
                  </a:lnTo>
                  <a:lnTo>
                    <a:pt x="5089398" y="400811"/>
                  </a:lnTo>
                  <a:lnTo>
                    <a:pt x="5135369" y="395522"/>
                  </a:lnTo>
                  <a:lnTo>
                    <a:pt x="5177558" y="380453"/>
                  </a:lnTo>
                  <a:lnTo>
                    <a:pt x="5214768" y="356804"/>
                  </a:lnTo>
                  <a:lnTo>
                    <a:pt x="5245796" y="325776"/>
                  </a:lnTo>
                  <a:lnTo>
                    <a:pt x="5269445" y="288566"/>
                  </a:lnTo>
                  <a:lnTo>
                    <a:pt x="5284514" y="246377"/>
                  </a:lnTo>
                  <a:lnTo>
                    <a:pt x="5289804" y="200405"/>
                  </a:lnTo>
                  <a:lnTo>
                    <a:pt x="5284514" y="154434"/>
                  </a:lnTo>
                  <a:lnTo>
                    <a:pt x="5269445" y="112245"/>
                  </a:lnTo>
                  <a:lnTo>
                    <a:pt x="5245796" y="75035"/>
                  </a:lnTo>
                  <a:lnTo>
                    <a:pt x="5214768" y="44007"/>
                  </a:lnTo>
                  <a:lnTo>
                    <a:pt x="5177558" y="20358"/>
                  </a:lnTo>
                  <a:lnTo>
                    <a:pt x="5135369" y="5289"/>
                  </a:lnTo>
                  <a:lnTo>
                    <a:pt x="508939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441191" y="167639"/>
              <a:ext cx="5290185" cy="401320"/>
            </a:xfrm>
            <a:custGeom>
              <a:avLst/>
              <a:gdLst/>
              <a:ahLst/>
              <a:cxnLst/>
              <a:rect l="l" t="t" r="r" b="b"/>
              <a:pathLst>
                <a:path w="5290184" h="401320">
                  <a:moveTo>
                    <a:pt x="0" y="200405"/>
                  </a:moveTo>
                  <a:lnTo>
                    <a:pt x="5289" y="154434"/>
                  </a:lnTo>
                  <a:lnTo>
                    <a:pt x="20358" y="112245"/>
                  </a:lnTo>
                  <a:lnTo>
                    <a:pt x="44007" y="75035"/>
                  </a:lnTo>
                  <a:lnTo>
                    <a:pt x="75035" y="44007"/>
                  </a:lnTo>
                  <a:lnTo>
                    <a:pt x="112245" y="20358"/>
                  </a:lnTo>
                  <a:lnTo>
                    <a:pt x="154434" y="5289"/>
                  </a:lnTo>
                  <a:lnTo>
                    <a:pt x="200406" y="0"/>
                  </a:lnTo>
                  <a:lnTo>
                    <a:pt x="5089398" y="0"/>
                  </a:lnTo>
                  <a:lnTo>
                    <a:pt x="5135369" y="5289"/>
                  </a:lnTo>
                  <a:lnTo>
                    <a:pt x="5177558" y="20358"/>
                  </a:lnTo>
                  <a:lnTo>
                    <a:pt x="5214768" y="44007"/>
                  </a:lnTo>
                  <a:lnTo>
                    <a:pt x="5245796" y="75035"/>
                  </a:lnTo>
                  <a:lnTo>
                    <a:pt x="5269445" y="112245"/>
                  </a:lnTo>
                  <a:lnTo>
                    <a:pt x="5284514" y="154434"/>
                  </a:lnTo>
                  <a:lnTo>
                    <a:pt x="5289804" y="200405"/>
                  </a:lnTo>
                  <a:lnTo>
                    <a:pt x="5284514" y="246377"/>
                  </a:lnTo>
                  <a:lnTo>
                    <a:pt x="5269445" y="288566"/>
                  </a:lnTo>
                  <a:lnTo>
                    <a:pt x="5245796" y="325776"/>
                  </a:lnTo>
                  <a:lnTo>
                    <a:pt x="5214768" y="356804"/>
                  </a:lnTo>
                  <a:lnTo>
                    <a:pt x="5177558" y="380453"/>
                  </a:lnTo>
                  <a:lnTo>
                    <a:pt x="5135369" y="395522"/>
                  </a:lnTo>
                  <a:lnTo>
                    <a:pt x="5089398" y="400811"/>
                  </a:lnTo>
                  <a:lnTo>
                    <a:pt x="200406" y="400811"/>
                  </a:lnTo>
                  <a:lnTo>
                    <a:pt x="154434" y="395522"/>
                  </a:lnTo>
                  <a:lnTo>
                    <a:pt x="112245" y="380453"/>
                  </a:lnTo>
                  <a:lnTo>
                    <a:pt x="75035" y="356804"/>
                  </a:lnTo>
                  <a:lnTo>
                    <a:pt x="44007" y="325776"/>
                  </a:lnTo>
                  <a:lnTo>
                    <a:pt x="20358" y="288566"/>
                  </a:lnTo>
                  <a:lnTo>
                    <a:pt x="5289" y="246377"/>
                  </a:lnTo>
                  <a:lnTo>
                    <a:pt x="0" y="2004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13045" y="116558"/>
            <a:ext cx="1544955" cy="4749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950" spc="-459" i="1">
                <a:solidFill>
                  <a:srgbClr val="FFFFFF"/>
                </a:solidFill>
                <a:latin typeface="Cambria"/>
                <a:cs typeface="Cambria"/>
              </a:rPr>
              <a:t>TERAHERTZ</a:t>
            </a:r>
            <a:endParaRPr sz="295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38728" y="701052"/>
            <a:ext cx="5112385" cy="566420"/>
            <a:chOff x="3538728" y="701052"/>
            <a:chExt cx="5112385" cy="5664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728" y="701052"/>
              <a:ext cx="5112258" cy="56615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843" y="715137"/>
              <a:ext cx="5053202" cy="50711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84085" y="1394269"/>
            <a:ext cx="2051685" cy="4759960"/>
            <a:chOff x="684085" y="1394269"/>
            <a:chExt cx="2051685" cy="47599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848" y="1399032"/>
              <a:ext cx="2042159" cy="47503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88848" y="1399032"/>
              <a:ext cx="2042160" cy="4750435"/>
            </a:xfrm>
            <a:custGeom>
              <a:avLst/>
              <a:gdLst/>
              <a:ahLst/>
              <a:cxnLst/>
              <a:rect l="l" t="t" r="r" b="b"/>
              <a:pathLst>
                <a:path w="2042160" h="4750435">
                  <a:moveTo>
                    <a:pt x="0" y="204215"/>
                  </a:moveTo>
                  <a:lnTo>
                    <a:pt x="5393" y="157394"/>
                  </a:lnTo>
                  <a:lnTo>
                    <a:pt x="20756" y="114411"/>
                  </a:lnTo>
                  <a:lnTo>
                    <a:pt x="44862" y="76493"/>
                  </a:lnTo>
                  <a:lnTo>
                    <a:pt x="76487" y="44866"/>
                  </a:lnTo>
                  <a:lnTo>
                    <a:pt x="114405" y="20758"/>
                  </a:lnTo>
                  <a:lnTo>
                    <a:pt x="157390" y="5393"/>
                  </a:lnTo>
                  <a:lnTo>
                    <a:pt x="204215" y="0"/>
                  </a:lnTo>
                  <a:lnTo>
                    <a:pt x="1837944" y="0"/>
                  </a:lnTo>
                  <a:lnTo>
                    <a:pt x="1884765" y="5393"/>
                  </a:lnTo>
                  <a:lnTo>
                    <a:pt x="1927748" y="20758"/>
                  </a:lnTo>
                  <a:lnTo>
                    <a:pt x="1965666" y="44866"/>
                  </a:lnTo>
                  <a:lnTo>
                    <a:pt x="1997293" y="76493"/>
                  </a:lnTo>
                  <a:lnTo>
                    <a:pt x="2021401" y="114411"/>
                  </a:lnTo>
                  <a:lnTo>
                    <a:pt x="2036766" y="157394"/>
                  </a:lnTo>
                  <a:lnTo>
                    <a:pt x="2042159" y="204215"/>
                  </a:lnTo>
                  <a:lnTo>
                    <a:pt x="2042159" y="4546092"/>
                  </a:lnTo>
                  <a:lnTo>
                    <a:pt x="2036766" y="4592917"/>
                  </a:lnTo>
                  <a:lnTo>
                    <a:pt x="2021401" y="4635902"/>
                  </a:lnTo>
                  <a:lnTo>
                    <a:pt x="1997293" y="4673820"/>
                  </a:lnTo>
                  <a:lnTo>
                    <a:pt x="1965666" y="4705445"/>
                  </a:lnTo>
                  <a:lnTo>
                    <a:pt x="1927748" y="4729551"/>
                  </a:lnTo>
                  <a:lnTo>
                    <a:pt x="1884765" y="4744914"/>
                  </a:lnTo>
                  <a:lnTo>
                    <a:pt x="1837944" y="4750308"/>
                  </a:lnTo>
                  <a:lnTo>
                    <a:pt x="204215" y="4750308"/>
                  </a:lnTo>
                  <a:lnTo>
                    <a:pt x="157390" y="4744914"/>
                  </a:lnTo>
                  <a:lnTo>
                    <a:pt x="114405" y="4729551"/>
                  </a:lnTo>
                  <a:lnTo>
                    <a:pt x="76487" y="4705445"/>
                  </a:lnTo>
                  <a:lnTo>
                    <a:pt x="44862" y="4673820"/>
                  </a:lnTo>
                  <a:lnTo>
                    <a:pt x="20756" y="4635902"/>
                  </a:lnTo>
                  <a:lnTo>
                    <a:pt x="5393" y="4592917"/>
                  </a:lnTo>
                  <a:lnTo>
                    <a:pt x="0" y="4546092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945286" y="1504315"/>
            <a:ext cx="1528445" cy="11055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 indent="130810">
              <a:lnSpc>
                <a:spcPts val="4070"/>
              </a:lnSpc>
              <a:spcBef>
                <a:spcPts val="540"/>
              </a:spcBef>
            </a:pPr>
            <a:r>
              <a:rPr dirty="0" sz="3700" spc="-10" b="1" i="1">
                <a:latin typeface="Calibri"/>
                <a:cs typeface="Calibri"/>
              </a:rPr>
              <a:t>Surbhi </a:t>
            </a:r>
            <a:r>
              <a:rPr dirty="0" sz="3700" spc="-5" b="1" i="1">
                <a:latin typeface="Calibri"/>
                <a:cs typeface="Calibri"/>
              </a:rPr>
              <a:t> </a:t>
            </a:r>
            <a:r>
              <a:rPr dirty="0" sz="3700" spc="-10" b="1" i="1">
                <a:latin typeface="Calibri"/>
                <a:cs typeface="Calibri"/>
              </a:rPr>
              <a:t>Sharma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6713" y="2819145"/>
            <a:ext cx="1646555" cy="945515"/>
            <a:chOff x="886713" y="2819145"/>
            <a:chExt cx="1646555" cy="945515"/>
          </a:xfrm>
        </p:grpSpPr>
        <p:sp>
          <p:nvSpPr>
            <p:cNvPr id="15" name="object 15"/>
            <p:cNvSpPr/>
            <p:nvPr/>
          </p:nvSpPr>
          <p:spPr>
            <a:xfrm>
              <a:off x="893063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5" h="932814">
                  <a:moveTo>
                    <a:pt x="1540510" y="0"/>
                  </a:moveTo>
                  <a:lnTo>
                    <a:pt x="93268" y="0"/>
                  </a:lnTo>
                  <a:lnTo>
                    <a:pt x="56964" y="7332"/>
                  </a:lnTo>
                  <a:lnTo>
                    <a:pt x="27317" y="27320"/>
                  </a:lnTo>
                  <a:lnTo>
                    <a:pt x="7329" y="56953"/>
                  </a:lnTo>
                  <a:lnTo>
                    <a:pt x="0" y="93217"/>
                  </a:lnTo>
                  <a:lnTo>
                    <a:pt x="0" y="839469"/>
                  </a:lnTo>
                  <a:lnTo>
                    <a:pt x="7329" y="875734"/>
                  </a:lnTo>
                  <a:lnTo>
                    <a:pt x="27317" y="905367"/>
                  </a:lnTo>
                  <a:lnTo>
                    <a:pt x="56964" y="925355"/>
                  </a:lnTo>
                  <a:lnTo>
                    <a:pt x="93268" y="932687"/>
                  </a:lnTo>
                  <a:lnTo>
                    <a:pt x="1540510" y="932687"/>
                  </a:lnTo>
                  <a:lnTo>
                    <a:pt x="1576774" y="925355"/>
                  </a:lnTo>
                  <a:lnTo>
                    <a:pt x="1606407" y="905367"/>
                  </a:lnTo>
                  <a:lnTo>
                    <a:pt x="1626395" y="875734"/>
                  </a:lnTo>
                  <a:lnTo>
                    <a:pt x="1633728" y="839469"/>
                  </a:lnTo>
                  <a:lnTo>
                    <a:pt x="1633728" y="93217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3063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5" h="932814">
                  <a:moveTo>
                    <a:pt x="0" y="93217"/>
                  </a:moveTo>
                  <a:lnTo>
                    <a:pt x="7329" y="56953"/>
                  </a:lnTo>
                  <a:lnTo>
                    <a:pt x="27317" y="27320"/>
                  </a:lnTo>
                  <a:lnTo>
                    <a:pt x="56964" y="7332"/>
                  </a:lnTo>
                  <a:lnTo>
                    <a:pt x="93268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8" y="93217"/>
                  </a:lnTo>
                  <a:lnTo>
                    <a:pt x="1633728" y="839469"/>
                  </a:lnTo>
                  <a:lnTo>
                    <a:pt x="1626395" y="875734"/>
                  </a:lnTo>
                  <a:lnTo>
                    <a:pt x="1606407" y="905367"/>
                  </a:lnTo>
                  <a:lnTo>
                    <a:pt x="1576774" y="925355"/>
                  </a:lnTo>
                  <a:lnTo>
                    <a:pt x="1540510" y="932687"/>
                  </a:lnTo>
                  <a:lnTo>
                    <a:pt x="93268" y="932687"/>
                  </a:lnTo>
                  <a:lnTo>
                    <a:pt x="56964" y="925355"/>
                  </a:lnTo>
                  <a:lnTo>
                    <a:pt x="27317" y="905367"/>
                  </a:lnTo>
                  <a:lnTo>
                    <a:pt x="7329" y="875734"/>
                  </a:lnTo>
                  <a:lnTo>
                    <a:pt x="0" y="839469"/>
                  </a:lnTo>
                  <a:lnTo>
                    <a:pt x="0" y="932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79093" y="3124326"/>
            <a:ext cx="12636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C++(Learning)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6713" y="3895090"/>
            <a:ext cx="1646555" cy="947419"/>
            <a:chOff x="886713" y="3895090"/>
            <a:chExt cx="1646555" cy="947419"/>
          </a:xfrm>
        </p:grpSpPr>
        <p:sp>
          <p:nvSpPr>
            <p:cNvPr id="19" name="object 19"/>
            <p:cNvSpPr/>
            <p:nvPr/>
          </p:nvSpPr>
          <p:spPr>
            <a:xfrm>
              <a:off x="893063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5" h="934720">
                  <a:moveTo>
                    <a:pt x="1540256" y="0"/>
                  </a:moveTo>
                  <a:lnTo>
                    <a:pt x="93421" y="0"/>
                  </a:lnTo>
                  <a:lnTo>
                    <a:pt x="57055" y="7336"/>
                  </a:lnTo>
                  <a:lnTo>
                    <a:pt x="27360" y="27352"/>
                  </a:lnTo>
                  <a:lnTo>
                    <a:pt x="7340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40" y="877151"/>
                  </a:lnTo>
                  <a:lnTo>
                    <a:pt x="27360" y="906859"/>
                  </a:lnTo>
                  <a:lnTo>
                    <a:pt x="57055" y="926875"/>
                  </a:lnTo>
                  <a:lnTo>
                    <a:pt x="93421" y="934212"/>
                  </a:lnTo>
                  <a:lnTo>
                    <a:pt x="1540256" y="934212"/>
                  </a:lnTo>
                  <a:lnTo>
                    <a:pt x="1576667" y="926875"/>
                  </a:lnTo>
                  <a:lnTo>
                    <a:pt x="1606375" y="906859"/>
                  </a:lnTo>
                  <a:lnTo>
                    <a:pt x="1626391" y="877151"/>
                  </a:lnTo>
                  <a:lnTo>
                    <a:pt x="1633728" y="840740"/>
                  </a:lnTo>
                  <a:lnTo>
                    <a:pt x="1633728" y="93472"/>
                  </a:lnTo>
                  <a:lnTo>
                    <a:pt x="1626391" y="57060"/>
                  </a:lnTo>
                  <a:lnTo>
                    <a:pt x="1606375" y="27352"/>
                  </a:lnTo>
                  <a:lnTo>
                    <a:pt x="1576667" y="7336"/>
                  </a:lnTo>
                  <a:lnTo>
                    <a:pt x="15402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93063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5" h="934720">
                  <a:moveTo>
                    <a:pt x="0" y="93472"/>
                  </a:moveTo>
                  <a:lnTo>
                    <a:pt x="7340" y="57060"/>
                  </a:lnTo>
                  <a:lnTo>
                    <a:pt x="27360" y="27352"/>
                  </a:lnTo>
                  <a:lnTo>
                    <a:pt x="57055" y="7336"/>
                  </a:lnTo>
                  <a:lnTo>
                    <a:pt x="93421" y="0"/>
                  </a:lnTo>
                  <a:lnTo>
                    <a:pt x="1540256" y="0"/>
                  </a:lnTo>
                  <a:lnTo>
                    <a:pt x="1576667" y="7336"/>
                  </a:lnTo>
                  <a:lnTo>
                    <a:pt x="1606375" y="27352"/>
                  </a:lnTo>
                  <a:lnTo>
                    <a:pt x="1626391" y="57060"/>
                  </a:lnTo>
                  <a:lnTo>
                    <a:pt x="1633728" y="93472"/>
                  </a:lnTo>
                  <a:lnTo>
                    <a:pt x="1633728" y="840740"/>
                  </a:lnTo>
                  <a:lnTo>
                    <a:pt x="1626391" y="877151"/>
                  </a:lnTo>
                  <a:lnTo>
                    <a:pt x="1606375" y="906859"/>
                  </a:lnTo>
                  <a:lnTo>
                    <a:pt x="1576667" y="926875"/>
                  </a:lnTo>
                  <a:lnTo>
                    <a:pt x="1540256" y="934212"/>
                  </a:lnTo>
                  <a:lnTo>
                    <a:pt x="93421" y="934212"/>
                  </a:lnTo>
                  <a:lnTo>
                    <a:pt x="57055" y="926875"/>
                  </a:lnTo>
                  <a:lnTo>
                    <a:pt x="27360" y="906859"/>
                  </a:lnTo>
                  <a:lnTo>
                    <a:pt x="7340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1245209" y="3917644"/>
            <a:ext cx="930910" cy="85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950"/>
              </a:lnSpc>
              <a:spcBef>
                <a:spcPts val="105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Graphics</a:t>
            </a:r>
            <a:endParaRPr sz="1700">
              <a:latin typeface="Calibri"/>
              <a:cs typeface="Calibri"/>
            </a:endParaRPr>
          </a:p>
          <a:p>
            <a:pPr marL="27940">
              <a:lnSpc>
                <a:spcPts val="1950"/>
              </a:lnSpc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Designing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6713" y="4972558"/>
            <a:ext cx="1646555" cy="945515"/>
            <a:chOff x="886713" y="4972558"/>
            <a:chExt cx="1646555" cy="945515"/>
          </a:xfrm>
        </p:grpSpPr>
        <p:sp>
          <p:nvSpPr>
            <p:cNvPr id="23" name="object 23"/>
            <p:cNvSpPr/>
            <p:nvPr/>
          </p:nvSpPr>
          <p:spPr>
            <a:xfrm>
              <a:off x="893063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5" h="932814">
                  <a:moveTo>
                    <a:pt x="1540510" y="0"/>
                  </a:moveTo>
                  <a:lnTo>
                    <a:pt x="93268" y="0"/>
                  </a:lnTo>
                  <a:lnTo>
                    <a:pt x="56964" y="7332"/>
                  </a:lnTo>
                  <a:lnTo>
                    <a:pt x="27317" y="27320"/>
                  </a:lnTo>
                  <a:lnTo>
                    <a:pt x="7329" y="56953"/>
                  </a:lnTo>
                  <a:lnTo>
                    <a:pt x="0" y="93218"/>
                  </a:lnTo>
                  <a:lnTo>
                    <a:pt x="0" y="839419"/>
                  </a:lnTo>
                  <a:lnTo>
                    <a:pt x="7329" y="875723"/>
                  </a:lnTo>
                  <a:lnTo>
                    <a:pt x="27317" y="905370"/>
                  </a:lnTo>
                  <a:lnTo>
                    <a:pt x="56964" y="925358"/>
                  </a:lnTo>
                  <a:lnTo>
                    <a:pt x="93268" y="932688"/>
                  </a:lnTo>
                  <a:lnTo>
                    <a:pt x="1540510" y="932688"/>
                  </a:lnTo>
                  <a:lnTo>
                    <a:pt x="1576774" y="925358"/>
                  </a:lnTo>
                  <a:lnTo>
                    <a:pt x="1606407" y="905370"/>
                  </a:lnTo>
                  <a:lnTo>
                    <a:pt x="1626395" y="875723"/>
                  </a:lnTo>
                  <a:lnTo>
                    <a:pt x="1633728" y="839419"/>
                  </a:lnTo>
                  <a:lnTo>
                    <a:pt x="1633728" y="93218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93063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5" h="932814">
                  <a:moveTo>
                    <a:pt x="0" y="93218"/>
                  </a:moveTo>
                  <a:lnTo>
                    <a:pt x="7329" y="56953"/>
                  </a:lnTo>
                  <a:lnTo>
                    <a:pt x="27317" y="27320"/>
                  </a:lnTo>
                  <a:lnTo>
                    <a:pt x="56964" y="7332"/>
                  </a:lnTo>
                  <a:lnTo>
                    <a:pt x="93268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8" y="93218"/>
                  </a:lnTo>
                  <a:lnTo>
                    <a:pt x="1633728" y="839419"/>
                  </a:lnTo>
                  <a:lnTo>
                    <a:pt x="1626395" y="875723"/>
                  </a:lnTo>
                  <a:lnTo>
                    <a:pt x="1606407" y="905370"/>
                  </a:lnTo>
                  <a:lnTo>
                    <a:pt x="1576774" y="925358"/>
                  </a:lnTo>
                  <a:lnTo>
                    <a:pt x="1540510" y="932688"/>
                  </a:lnTo>
                  <a:lnTo>
                    <a:pt x="93268" y="932688"/>
                  </a:lnTo>
                  <a:lnTo>
                    <a:pt x="56964" y="925358"/>
                  </a:lnTo>
                  <a:lnTo>
                    <a:pt x="27317" y="905370"/>
                  </a:lnTo>
                  <a:lnTo>
                    <a:pt x="7329" y="875723"/>
                  </a:lnTo>
                  <a:lnTo>
                    <a:pt x="0" y="839419"/>
                  </a:lnTo>
                  <a:lnTo>
                    <a:pt x="0" y="9321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91285" y="5040833"/>
            <a:ext cx="1237615" cy="7600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L="12700" marR="5080">
              <a:lnSpc>
                <a:spcPct val="91500"/>
              </a:lnSpc>
              <a:spcBef>
                <a:spcPts val="280"/>
              </a:spcBef>
            </a:pPr>
            <a:r>
              <a:rPr dirty="0" sz="1700" spc="-20" b="1">
                <a:solidFill>
                  <a:srgbClr val="FFFFFF"/>
                </a:solidFill>
                <a:latin typeface="Calibri"/>
                <a:cs typeface="Calibri"/>
              </a:rPr>
              <a:t>Web </a:t>
            </a: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700" spc="-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lo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80169" y="1394269"/>
            <a:ext cx="2051685" cy="4759960"/>
            <a:chOff x="2880169" y="1394269"/>
            <a:chExt cx="2051685" cy="475996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4932" y="1399032"/>
              <a:ext cx="2042159" cy="47503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84932" y="1399032"/>
              <a:ext cx="2042160" cy="4750435"/>
            </a:xfrm>
            <a:custGeom>
              <a:avLst/>
              <a:gdLst/>
              <a:ahLst/>
              <a:cxnLst/>
              <a:rect l="l" t="t" r="r" b="b"/>
              <a:pathLst>
                <a:path w="2042160" h="4750435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1837944" y="0"/>
                  </a:lnTo>
                  <a:lnTo>
                    <a:pt x="1884765" y="5393"/>
                  </a:lnTo>
                  <a:lnTo>
                    <a:pt x="1927748" y="20758"/>
                  </a:lnTo>
                  <a:lnTo>
                    <a:pt x="1965666" y="44866"/>
                  </a:lnTo>
                  <a:lnTo>
                    <a:pt x="1997293" y="76493"/>
                  </a:lnTo>
                  <a:lnTo>
                    <a:pt x="2021401" y="114411"/>
                  </a:lnTo>
                  <a:lnTo>
                    <a:pt x="2036766" y="157394"/>
                  </a:lnTo>
                  <a:lnTo>
                    <a:pt x="2042159" y="204215"/>
                  </a:lnTo>
                  <a:lnTo>
                    <a:pt x="2042159" y="4546092"/>
                  </a:lnTo>
                  <a:lnTo>
                    <a:pt x="2036766" y="4592917"/>
                  </a:lnTo>
                  <a:lnTo>
                    <a:pt x="2021401" y="4635902"/>
                  </a:lnTo>
                  <a:lnTo>
                    <a:pt x="1997293" y="4673820"/>
                  </a:lnTo>
                  <a:lnTo>
                    <a:pt x="1965666" y="4705445"/>
                  </a:lnTo>
                  <a:lnTo>
                    <a:pt x="1927748" y="4729551"/>
                  </a:lnTo>
                  <a:lnTo>
                    <a:pt x="1884765" y="4744914"/>
                  </a:lnTo>
                  <a:lnTo>
                    <a:pt x="1837944" y="4750308"/>
                  </a:lnTo>
                  <a:lnTo>
                    <a:pt x="204216" y="4750308"/>
                  </a:lnTo>
                  <a:lnTo>
                    <a:pt x="157394" y="4744914"/>
                  </a:lnTo>
                  <a:lnTo>
                    <a:pt x="114411" y="4729551"/>
                  </a:lnTo>
                  <a:lnTo>
                    <a:pt x="76493" y="4705445"/>
                  </a:lnTo>
                  <a:lnTo>
                    <a:pt x="44866" y="4673820"/>
                  </a:lnTo>
                  <a:lnTo>
                    <a:pt x="20758" y="4635902"/>
                  </a:lnTo>
                  <a:lnTo>
                    <a:pt x="5393" y="4592917"/>
                  </a:lnTo>
                  <a:lnTo>
                    <a:pt x="0" y="4546092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030092" y="1504315"/>
            <a:ext cx="1753870" cy="11055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 indent="53340">
              <a:lnSpc>
                <a:spcPts val="4070"/>
              </a:lnSpc>
              <a:spcBef>
                <a:spcPts val="540"/>
              </a:spcBef>
            </a:pPr>
            <a:r>
              <a:rPr dirty="0" sz="3700" spc="-10" b="1" i="1">
                <a:latin typeface="Calibri"/>
                <a:cs typeface="Calibri"/>
              </a:rPr>
              <a:t>Sourabh </a:t>
            </a:r>
            <a:r>
              <a:rPr dirty="0" sz="3700" spc="-825" b="1" i="1">
                <a:latin typeface="Calibri"/>
                <a:cs typeface="Calibri"/>
              </a:rPr>
              <a:t> </a:t>
            </a:r>
            <a:r>
              <a:rPr dirty="0" sz="3700" spc="-5" b="1" i="1">
                <a:latin typeface="Calibri"/>
                <a:cs typeface="Calibri"/>
              </a:rPr>
              <a:t>Chou</a:t>
            </a:r>
            <a:r>
              <a:rPr dirty="0" sz="3700" spc="-20" b="1" i="1">
                <a:latin typeface="Calibri"/>
                <a:cs typeface="Calibri"/>
              </a:rPr>
              <a:t>h</a:t>
            </a:r>
            <a:r>
              <a:rPr dirty="0" sz="3700" spc="-5" b="1" i="1">
                <a:latin typeface="Calibri"/>
                <a:cs typeface="Calibri"/>
              </a:rPr>
              <a:t>an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82798" y="2819145"/>
            <a:ext cx="1646555" cy="945515"/>
            <a:chOff x="3082798" y="2819145"/>
            <a:chExt cx="1646555" cy="945515"/>
          </a:xfrm>
        </p:grpSpPr>
        <p:sp>
          <p:nvSpPr>
            <p:cNvPr id="31" name="object 31"/>
            <p:cNvSpPr/>
            <p:nvPr/>
          </p:nvSpPr>
          <p:spPr>
            <a:xfrm>
              <a:off x="3089148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1540510" y="0"/>
                  </a:moveTo>
                  <a:lnTo>
                    <a:pt x="93218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839469"/>
                  </a:lnTo>
                  <a:lnTo>
                    <a:pt x="7332" y="875734"/>
                  </a:lnTo>
                  <a:lnTo>
                    <a:pt x="27320" y="905367"/>
                  </a:lnTo>
                  <a:lnTo>
                    <a:pt x="56953" y="925355"/>
                  </a:lnTo>
                  <a:lnTo>
                    <a:pt x="93218" y="932687"/>
                  </a:lnTo>
                  <a:lnTo>
                    <a:pt x="1540510" y="932687"/>
                  </a:lnTo>
                  <a:lnTo>
                    <a:pt x="1576774" y="925355"/>
                  </a:lnTo>
                  <a:lnTo>
                    <a:pt x="1606407" y="905367"/>
                  </a:lnTo>
                  <a:lnTo>
                    <a:pt x="1626395" y="875734"/>
                  </a:lnTo>
                  <a:lnTo>
                    <a:pt x="1633727" y="839469"/>
                  </a:lnTo>
                  <a:lnTo>
                    <a:pt x="1633727" y="93217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89148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0" y="93217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7" y="93217"/>
                  </a:lnTo>
                  <a:lnTo>
                    <a:pt x="1633727" y="839469"/>
                  </a:lnTo>
                  <a:lnTo>
                    <a:pt x="1626395" y="875734"/>
                  </a:lnTo>
                  <a:lnTo>
                    <a:pt x="1606407" y="905367"/>
                  </a:lnTo>
                  <a:lnTo>
                    <a:pt x="1576774" y="925355"/>
                  </a:lnTo>
                  <a:lnTo>
                    <a:pt x="1540510" y="932687"/>
                  </a:lnTo>
                  <a:lnTo>
                    <a:pt x="93218" y="932687"/>
                  </a:lnTo>
                  <a:lnTo>
                    <a:pt x="56953" y="925355"/>
                  </a:lnTo>
                  <a:lnTo>
                    <a:pt x="27320" y="905367"/>
                  </a:lnTo>
                  <a:lnTo>
                    <a:pt x="7332" y="875734"/>
                  </a:lnTo>
                  <a:lnTo>
                    <a:pt x="0" y="839469"/>
                  </a:lnTo>
                  <a:lnTo>
                    <a:pt x="0" y="932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275203" y="3124326"/>
            <a:ext cx="12636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C++(Learning)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082798" y="3895090"/>
            <a:ext cx="1646555" cy="947419"/>
            <a:chOff x="3082798" y="3895090"/>
            <a:chExt cx="1646555" cy="947419"/>
          </a:xfrm>
        </p:grpSpPr>
        <p:sp>
          <p:nvSpPr>
            <p:cNvPr id="35" name="object 35"/>
            <p:cNvSpPr/>
            <p:nvPr/>
          </p:nvSpPr>
          <p:spPr>
            <a:xfrm>
              <a:off x="3089148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4" h="934720">
                  <a:moveTo>
                    <a:pt x="1540255" y="0"/>
                  </a:moveTo>
                  <a:lnTo>
                    <a:pt x="93471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1" y="934212"/>
                  </a:lnTo>
                  <a:lnTo>
                    <a:pt x="1540255" y="934212"/>
                  </a:lnTo>
                  <a:lnTo>
                    <a:pt x="1576667" y="926875"/>
                  </a:lnTo>
                  <a:lnTo>
                    <a:pt x="1606375" y="906859"/>
                  </a:lnTo>
                  <a:lnTo>
                    <a:pt x="1626391" y="877151"/>
                  </a:lnTo>
                  <a:lnTo>
                    <a:pt x="1633727" y="840740"/>
                  </a:lnTo>
                  <a:lnTo>
                    <a:pt x="1633727" y="93472"/>
                  </a:lnTo>
                  <a:lnTo>
                    <a:pt x="1626391" y="57060"/>
                  </a:lnTo>
                  <a:lnTo>
                    <a:pt x="1606375" y="27352"/>
                  </a:lnTo>
                  <a:lnTo>
                    <a:pt x="1576667" y="7336"/>
                  </a:lnTo>
                  <a:lnTo>
                    <a:pt x="154025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089148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4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1" y="0"/>
                  </a:lnTo>
                  <a:lnTo>
                    <a:pt x="1540255" y="0"/>
                  </a:lnTo>
                  <a:lnTo>
                    <a:pt x="1576667" y="7336"/>
                  </a:lnTo>
                  <a:lnTo>
                    <a:pt x="1606375" y="27352"/>
                  </a:lnTo>
                  <a:lnTo>
                    <a:pt x="1626391" y="57060"/>
                  </a:lnTo>
                  <a:lnTo>
                    <a:pt x="1633727" y="93472"/>
                  </a:lnTo>
                  <a:lnTo>
                    <a:pt x="1633727" y="840740"/>
                  </a:lnTo>
                  <a:lnTo>
                    <a:pt x="1626391" y="877151"/>
                  </a:lnTo>
                  <a:lnTo>
                    <a:pt x="1606375" y="906859"/>
                  </a:lnTo>
                  <a:lnTo>
                    <a:pt x="1576667" y="926875"/>
                  </a:lnTo>
                  <a:lnTo>
                    <a:pt x="1540255" y="934212"/>
                  </a:lnTo>
                  <a:lnTo>
                    <a:pt x="93471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3441319" y="3917644"/>
            <a:ext cx="930910" cy="85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950"/>
              </a:lnSpc>
              <a:spcBef>
                <a:spcPts val="105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Graphics</a:t>
            </a:r>
            <a:endParaRPr sz="1700">
              <a:latin typeface="Calibri"/>
              <a:cs typeface="Calibri"/>
            </a:endParaRPr>
          </a:p>
          <a:p>
            <a:pPr marL="27305">
              <a:lnSpc>
                <a:spcPts val="1950"/>
              </a:lnSpc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Designing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082798" y="4972558"/>
            <a:ext cx="1646555" cy="945515"/>
            <a:chOff x="3082798" y="4972558"/>
            <a:chExt cx="1646555" cy="945515"/>
          </a:xfrm>
        </p:grpSpPr>
        <p:sp>
          <p:nvSpPr>
            <p:cNvPr id="39" name="object 39"/>
            <p:cNvSpPr/>
            <p:nvPr/>
          </p:nvSpPr>
          <p:spPr>
            <a:xfrm>
              <a:off x="3089148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1540510" y="0"/>
                  </a:moveTo>
                  <a:lnTo>
                    <a:pt x="93218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839419"/>
                  </a:lnTo>
                  <a:lnTo>
                    <a:pt x="7332" y="875723"/>
                  </a:lnTo>
                  <a:lnTo>
                    <a:pt x="27320" y="905370"/>
                  </a:lnTo>
                  <a:lnTo>
                    <a:pt x="56953" y="925358"/>
                  </a:lnTo>
                  <a:lnTo>
                    <a:pt x="93218" y="932688"/>
                  </a:lnTo>
                  <a:lnTo>
                    <a:pt x="1540510" y="932688"/>
                  </a:lnTo>
                  <a:lnTo>
                    <a:pt x="1576774" y="925358"/>
                  </a:lnTo>
                  <a:lnTo>
                    <a:pt x="1606407" y="905370"/>
                  </a:lnTo>
                  <a:lnTo>
                    <a:pt x="1626395" y="875723"/>
                  </a:lnTo>
                  <a:lnTo>
                    <a:pt x="1633727" y="839419"/>
                  </a:lnTo>
                  <a:lnTo>
                    <a:pt x="1633727" y="93218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089148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7" y="93218"/>
                  </a:lnTo>
                  <a:lnTo>
                    <a:pt x="1633727" y="839419"/>
                  </a:lnTo>
                  <a:lnTo>
                    <a:pt x="1626395" y="875723"/>
                  </a:lnTo>
                  <a:lnTo>
                    <a:pt x="1606407" y="905370"/>
                  </a:lnTo>
                  <a:lnTo>
                    <a:pt x="1576774" y="925358"/>
                  </a:lnTo>
                  <a:lnTo>
                    <a:pt x="1540510" y="932688"/>
                  </a:lnTo>
                  <a:lnTo>
                    <a:pt x="93218" y="932688"/>
                  </a:lnTo>
                  <a:lnTo>
                    <a:pt x="56953" y="925358"/>
                  </a:lnTo>
                  <a:lnTo>
                    <a:pt x="27320" y="905370"/>
                  </a:lnTo>
                  <a:lnTo>
                    <a:pt x="7332" y="875723"/>
                  </a:lnTo>
                  <a:lnTo>
                    <a:pt x="0" y="839419"/>
                  </a:lnTo>
                  <a:lnTo>
                    <a:pt x="0" y="932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243198" y="5278628"/>
            <a:ext cx="132778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Meme</a:t>
            </a:r>
            <a:r>
              <a:rPr dirty="0" sz="17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076253" y="1394269"/>
            <a:ext cx="2051685" cy="4759960"/>
            <a:chOff x="5076253" y="1394269"/>
            <a:chExt cx="2051685" cy="475996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81015" y="1399032"/>
              <a:ext cx="2042160" cy="47503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81015" y="1399032"/>
              <a:ext cx="2042160" cy="4750435"/>
            </a:xfrm>
            <a:custGeom>
              <a:avLst/>
              <a:gdLst/>
              <a:ahLst/>
              <a:cxnLst/>
              <a:rect l="l" t="t" r="r" b="b"/>
              <a:pathLst>
                <a:path w="2042159" h="4750435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1837943" y="0"/>
                  </a:lnTo>
                  <a:lnTo>
                    <a:pt x="1884765" y="5393"/>
                  </a:lnTo>
                  <a:lnTo>
                    <a:pt x="1927748" y="20758"/>
                  </a:lnTo>
                  <a:lnTo>
                    <a:pt x="1965666" y="44866"/>
                  </a:lnTo>
                  <a:lnTo>
                    <a:pt x="1997293" y="76493"/>
                  </a:lnTo>
                  <a:lnTo>
                    <a:pt x="2021401" y="114411"/>
                  </a:lnTo>
                  <a:lnTo>
                    <a:pt x="2036766" y="157394"/>
                  </a:lnTo>
                  <a:lnTo>
                    <a:pt x="2042160" y="204215"/>
                  </a:lnTo>
                  <a:lnTo>
                    <a:pt x="2042160" y="4546092"/>
                  </a:lnTo>
                  <a:lnTo>
                    <a:pt x="2036766" y="4592917"/>
                  </a:lnTo>
                  <a:lnTo>
                    <a:pt x="2021401" y="4635902"/>
                  </a:lnTo>
                  <a:lnTo>
                    <a:pt x="1997293" y="4673820"/>
                  </a:lnTo>
                  <a:lnTo>
                    <a:pt x="1965666" y="4705445"/>
                  </a:lnTo>
                  <a:lnTo>
                    <a:pt x="1927748" y="4729551"/>
                  </a:lnTo>
                  <a:lnTo>
                    <a:pt x="1884765" y="4744914"/>
                  </a:lnTo>
                  <a:lnTo>
                    <a:pt x="1837943" y="4750308"/>
                  </a:lnTo>
                  <a:lnTo>
                    <a:pt x="204216" y="4750308"/>
                  </a:lnTo>
                  <a:lnTo>
                    <a:pt x="157394" y="4744914"/>
                  </a:lnTo>
                  <a:lnTo>
                    <a:pt x="114411" y="4729551"/>
                  </a:lnTo>
                  <a:lnTo>
                    <a:pt x="76493" y="4705445"/>
                  </a:lnTo>
                  <a:lnTo>
                    <a:pt x="44866" y="4673820"/>
                  </a:lnTo>
                  <a:lnTo>
                    <a:pt x="20758" y="4635902"/>
                  </a:lnTo>
                  <a:lnTo>
                    <a:pt x="5393" y="4592917"/>
                  </a:lnTo>
                  <a:lnTo>
                    <a:pt x="0" y="4546092"/>
                  </a:lnTo>
                  <a:lnTo>
                    <a:pt x="0" y="20421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550789" y="1504315"/>
            <a:ext cx="1101725" cy="11055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 indent="121920">
              <a:lnSpc>
                <a:spcPts val="4070"/>
              </a:lnSpc>
              <a:spcBef>
                <a:spcPts val="540"/>
              </a:spcBef>
            </a:pPr>
            <a:r>
              <a:rPr dirty="0" sz="3700" spc="-5" b="1" i="1">
                <a:latin typeface="Calibri"/>
                <a:cs typeface="Calibri"/>
              </a:rPr>
              <a:t>Udit </a:t>
            </a:r>
            <a:r>
              <a:rPr dirty="0" sz="3700" b="1" i="1">
                <a:latin typeface="Calibri"/>
                <a:cs typeface="Calibri"/>
              </a:rPr>
              <a:t> </a:t>
            </a:r>
            <a:r>
              <a:rPr dirty="0" sz="3700" spc="-10" b="1" i="1">
                <a:latin typeface="Calibri"/>
                <a:cs typeface="Calibri"/>
              </a:rPr>
              <a:t>Singh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278882" y="2819145"/>
            <a:ext cx="1646555" cy="945515"/>
            <a:chOff x="5278882" y="2819145"/>
            <a:chExt cx="1646555" cy="945515"/>
          </a:xfrm>
        </p:grpSpPr>
        <p:sp>
          <p:nvSpPr>
            <p:cNvPr id="47" name="object 47"/>
            <p:cNvSpPr/>
            <p:nvPr/>
          </p:nvSpPr>
          <p:spPr>
            <a:xfrm>
              <a:off x="5285232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1540510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839469"/>
                  </a:lnTo>
                  <a:lnTo>
                    <a:pt x="7332" y="875734"/>
                  </a:lnTo>
                  <a:lnTo>
                    <a:pt x="27320" y="905367"/>
                  </a:lnTo>
                  <a:lnTo>
                    <a:pt x="56953" y="925355"/>
                  </a:lnTo>
                  <a:lnTo>
                    <a:pt x="93217" y="932687"/>
                  </a:lnTo>
                  <a:lnTo>
                    <a:pt x="1540510" y="932687"/>
                  </a:lnTo>
                  <a:lnTo>
                    <a:pt x="1576774" y="925355"/>
                  </a:lnTo>
                  <a:lnTo>
                    <a:pt x="1606407" y="905367"/>
                  </a:lnTo>
                  <a:lnTo>
                    <a:pt x="1626395" y="875734"/>
                  </a:lnTo>
                  <a:lnTo>
                    <a:pt x="1633727" y="839469"/>
                  </a:lnTo>
                  <a:lnTo>
                    <a:pt x="1633727" y="93217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285232" y="2825495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0" y="93217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7" y="93217"/>
                  </a:lnTo>
                  <a:lnTo>
                    <a:pt x="1633727" y="839469"/>
                  </a:lnTo>
                  <a:lnTo>
                    <a:pt x="1626395" y="875734"/>
                  </a:lnTo>
                  <a:lnTo>
                    <a:pt x="1606407" y="905367"/>
                  </a:lnTo>
                  <a:lnTo>
                    <a:pt x="1576774" y="925355"/>
                  </a:lnTo>
                  <a:lnTo>
                    <a:pt x="1540510" y="932687"/>
                  </a:lnTo>
                  <a:lnTo>
                    <a:pt x="93217" y="932687"/>
                  </a:lnTo>
                  <a:lnTo>
                    <a:pt x="56953" y="925355"/>
                  </a:lnTo>
                  <a:lnTo>
                    <a:pt x="27320" y="905367"/>
                  </a:lnTo>
                  <a:lnTo>
                    <a:pt x="7332" y="875734"/>
                  </a:lnTo>
                  <a:lnTo>
                    <a:pt x="0" y="839469"/>
                  </a:lnTo>
                  <a:lnTo>
                    <a:pt x="0" y="93217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471286" y="3124326"/>
            <a:ext cx="126365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C++(Learning)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78882" y="3895090"/>
            <a:ext cx="1646555" cy="947419"/>
            <a:chOff x="5278882" y="3895090"/>
            <a:chExt cx="1646555" cy="947419"/>
          </a:xfrm>
        </p:grpSpPr>
        <p:sp>
          <p:nvSpPr>
            <p:cNvPr id="51" name="object 51"/>
            <p:cNvSpPr/>
            <p:nvPr/>
          </p:nvSpPr>
          <p:spPr>
            <a:xfrm>
              <a:off x="5285232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4" h="934720">
                  <a:moveTo>
                    <a:pt x="1540256" y="0"/>
                  </a:moveTo>
                  <a:lnTo>
                    <a:pt x="93471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1" y="934212"/>
                  </a:lnTo>
                  <a:lnTo>
                    <a:pt x="1540256" y="934212"/>
                  </a:lnTo>
                  <a:lnTo>
                    <a:pt x="1576667" y="926875"/>
                  </a:lnTo>
                  <a:lnTo>
                    <a:pt x="1606375" y="906859"/>
                  </a:lnTo>
                  <a:lnTo>
                    <a:pt x="1626391" y="877151"/>
                  </a:lnTo>
                  <a:lnTo>
                    <a:pt x="1633727" y="840740"/>
                  </a:lnTo>
                  <a:lnTo>
                    <a:pt x="1633727" y="93472"/>
                  </a:lnTo>
                  <a:lnTo>
                    <a:pt x="1626391" y="57060"/>
                  </a:lnTo>
                  <a:lnTo>
                    <a:pt x="1606375" y="27352"/>
                  </a:lnTo>
                  <a:lnTo>
                    <a:pt x="1576667" y="7336"/>
                  </a:lnTo>
                  <a:lnTo>
                    <a:pt x="154025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285232" y="3901440"/>
              <a:ext cx="1633855" cy="934719"/>
            </a:xfrm>
            <a:custGeom>
              <a:avLst/>
              <a:gdLst/>
              <a:ahLst/>
              <a:cxnLst/>
              <a:rect l="l" t="t" r="r" b="b"/>
              <a:pathLst>
                <a:path w="1633854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1" y="0"/>
                  </a:lnTo>
                  <a:lnTo>
                    <a:pt x="1540256" y="0"/>
                  </a:lnTo>
                  <a:lnTo>
                    <a:pt x="1576667" y="7336"/>
                  </a:lnTo>
                  <a:lnTo>
                    <a:pt x="1606375" y="27352"/>
                  </a:lnTo>
                  <a:lnTo>
                    <a:pt x="1626391" y="57060"/>
                  </a:lnTo>
                  <a:lnTo>
                    <a:pt x="1633727" y="93472"/>
                  </a:lnTo>
                  <a:lnTo>
                    <a:pt x="1633727" y="840740"/>
                  </a:lnTo>
                  <a:lnTo>
                    <a:pt x="1626391" y="877151"/>
                  </a:lnTo>
                  <a:lnTo>
                    <a:pt x="1606375" y="906859"/>
                  </a:lnTo>
                  <a:lnTo>
                    <a:pt x="1576667" y="926875"/>
                  </a:lnTo>
                  <a:lnTo>
                    <a:pt x="1540256" y="934212"/>
                  </a:lnTo>
                  <a:lnTo>
                    <a:pt x="93471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637403" y="3917644"/>
            <a:ext cx="930910" cy="85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950"/>
              </a:lnSpc>
              <a:spcBef>
                <a:spcPts val="105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Graphics</a:t>
            </a:r>
            <a:endParaRPr sz="1700">
              <a:latin typeface="Calibri"/>
              <a:cs typeface="Calibri"/>
            </a:endParaRPr>
          </a:p>
          <a:p>
            <a:pPr marL="27305">
              <a:lnSpc>
                <a:spcPts val="1950"/>
              </a:lnSpc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Designing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278882" y="4972558"/>
            <a:ext cx="1646555" cy="945515"/>
            <a:chOff x="5278882" y="4972558"/>
            <a:chExt cx="1646555" cy="945515"/>
          </a:xfrm>
        </p:grpSpPr>
        <p:sp>
          <p:nvSpPr>
            <p:cNvPr id="55" name="object 55"/>
            <p:cNvSpPr/>
            <p:nvPr/>
          </p:nvSpPr>
          <p:spPr>
            <a:xfrm>
              <a:off x="5285232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1540510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839419"/>
                  </a:lnTo>
                  <a:lnTo>
                    <a:pt x="7332" y="875723"/>
                  </a:lnTo>
                  <a:lnTo>
                    <a:pt x="27320" y="905370"/>
                  </a:lnTo>
                  <a:lnTo>
                    <a:pt x="56953" y="925358"/>
                  </a:lnTo>
                  <a:lnTo>
                    <a:pt x="93217" y="932688"/>
                  </a:lnTo>
                  <a:lnTo>
                    <a:pt x="1540510" y="932688"/>
                  </a:lnTo>
                  <a:lnTo>
                    <a:pt x="1576774" y="925358"/>
                  </a:lnTo>
                  <a:lnTo>
                    <a:pt x="1606407" y="905370"/>
                  </a:lnTo>
                  <a:lnTo>
                    <a:pt x="1626395" y="875723"/>
                  </a:lnTo>
                  <a:lnTo>
                    <a:pt x="1633727" y="839419"/>
                  </a:lnTo>
                  <a:lnTo>
                    <a:pt x="1633727" y="93218"/>
                  </a:lnTo>
                  <a:lnTo>
                    <a:pt x="1626395" y="56953"/>
                  </a:lnTo>
                  <a:lnTo>
                    <a:pt x="1606407" y="27320"/>
                  </a:lnTo>
                  <a:lnTo>
                    <a:pt x="1576774" y="7332"/>
                  </a:lnTo>
                  <a:lnTo>
                    <a:pt x="154051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285232" y="4978908"/>
              <a:ext cx="1633855" cy="932815"/>
            </a:xfrm>
            <a:custGeom>
              <a:avLst/>
              <a:gdLst/>
              <a:ahLst/>
              <a:cxnLst/>
              <a:rect l="l" t="t" r="r" b="b"/>
              <a:pathLst>
                <a:path w="1633854" h="932814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1540510" y="0"/>
                  </a:lnTo>
                  <a:lnTo>
                    <a:pt x="1576774" y="7332"/>
                  </a:lnTo>
                  <a:lnTo>
                    <a:pt x="1606407" y="27320"/>
                  </a:lnTo>
                  <a:lnTo>
                    <a:pt x="1626395" y="56953"/>
                  </a:lnTo>
                  <a:lnTo>
                    <a:pt x="1633727" y="93218"/>
                  </a:lnTo>
                  <a:lnTo>
                    <a:pt x="1633727" y="839419"/>
                  </a:lnTo>
                  <a:lnTo>
                    <a:pt x="1626395" y="875723"/>
                  </a:lnTo>
                  <a:lnTo>
                    <a:pt x="1606407" y="905370"/>
                  </a:lnTo>
                  <a:lnTo>
                    <a:pt x="1576774" y="925358"/>
                  </a:lnTo>
                  <a:lnTo>
                    <a:pt x="1540510" y="932688"/>
                  </a:lnTo>
                  <a:lnTo>
                    <a:pt x="93217" y="932688"/>
                  </a:lnTo>
                  <a:lnTo>
                    <a:pt x="56953" y="925358"/>
                  </a:lnTo>
                  <a:lnTo>
                    <a:pt x="27320" y="905370"/>
                  </a:lnTo>
                  <a:lnTo>
                    <a:pt x="7332" y="875723"/>
                  </a:lnTo>
                  <a:lnTo>
                    <a:pt x="0" y="839419"/>
                  </a:lnTo>
                  <a:lnTo>
                    <a:pt x="0" y="9321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5375275" y="5278628"/>
            <a:ext cx="145415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5" b="1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7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229665" y="1394269"/>
            <a:ext cx="2051685" cy="4759960"/>
            <a:chOff x="7229665" y="1394269"/>
            <a:chExt cx="2051685" cy="4759960"/>
          </a:xfrm>
        </p:grpSpPr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34428" y="1399032"/>
              <a:ext cx="2042160" cy="475030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234428" y="1399032"/>
              <a:ext cx="2042160" cy="4750435"/>
            </a:xfrm>
            <a:custGeom>
              <a:avLst/>
              <a:gdLst/>
              <a:ahLst/>
              <a:cxnLst/>
              <a:rect l="l" t="t" r="r" b="b"/>
              <a:pathLst>
                <a:path w="2042159" h="4750435">
                  <a:moveTo>
                    <a:pt x="0" y="204215"/>
                  </a:moveTo>
                  <a:lnTo>
                    <a:pt x="5393" y="157394"/>
                  </a:lnTo>
                  <a:lnTo>
                    <a:pt x="20758" y="114411"/>
                  </a:lnTo>
                  <a:lnTo>
                    <a:pt x="44866" y="76493"/>
                  </a:lnTo>
                  <a:lnTo>
                    <a:pt x="76493" y="44866"/>
                  </a:lnTo>
                  <a:lnTo>
                    <a:pt x="114411" y="20758"/>
                  </a:lnTo>
                  <a:lnTo>
                    <a:pt x="157394" y="5393"/>
                  </a:lnTo>
                  <a:lnTo>
                    <a:pt x="204216" y="0"/>
                  </a:lnTo>
                  <a:lnTo>
                    <a:pt x="1837944" y="0"/>
                  </a:lnTo>
                  <a:lnTo>
                    <a:pt x="1884765" y="5393"/>
                  </a:lnTo>
                  <a:lnTo>
                    <a:pt x="1927748" y="20758"/>
                  </a:lnTo>
                  <a:lnTo>
                    <a:pt x="1965666" y="44866"/>
                  </a:lnTo>
                  <a:lnTo>
                    <a:pt x="1997293" y="76493"/>
                  </a:lnTo>
                  <a:lnTo>
                    <a:pt x="2021401" y="114411"/>
                  </a:lnTo>
                  <a:lnTo>
                    <a:pt x="2036766" y="157394"/>
                  </a:lnTo>
                  <a:lnTo>
                    <a:pt x="2042160" y="204215"/>
                  </a:lnTo>
                  <a:lnTo>
                    <a:pt x="2042160" y="4546092"/>
                  </a:lnTo>
                  <a:lnTo>
                    <a:pt x="2036766" y="4592917"/>
                  </a:lnTo>
                  <a:lnTo>
                    <a:pt x="2021401" y="4635902"/>
                  </a:lnTo>
                  <a:lnTo>
                    <a:pt x="1997293" y="4673820"/>
                  </a:lnTo>
                  <a:lnTo>
                    <a:pt x="1965666" y="4705445"/>
                  </a:lnTo>
                  <a:lnTo>
                    <a:pt x="1927748" y="4729551"/>
                  </a:lnTo>
                  <a:lnTo>
                    <a:pt x="1884765" y="4744914"/>
                  </a:lnTo>
                  <a:lnTo>
                    <a:pt x="1837944" y="4750308"/>
                  </a:lnTo>
                  <a:lnTo>
                    <a:pt x="204216" y="4750308"/>
                  </a:lnTo>
                  <a:lnTo>
                    <a:pt x="157394" y="4744914"/>
                  </a:lnTo>
                  <a:lnTo>
                    <a:pt x="114411" y="4729551"/>
                  </a:lnTo>
                  <a:lnTo>
                    <a:pt x="76493" y="4705445"/>
                  </a:lnTo>
                  <a:lnTo>
                    <a:pt x="44866" y="4673820"/>
                  </a:lnTo>
                  <a:lnTo>
                    <a:pt x="20758" y="4635902"/>
                  </a:lnTo>
                  <a:lnTo>
                    <a:pt x="5393" y="4592917"/>
                  </a:lnTo>
                  <a:lnTo>
                    <a:pt x="0" y="4546092"/>
                  </a:lnTo>
                  <a:lnTo>
                    <a:pt x="0" y="20421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7679181" y="1504315"/>
            <a:ext cx="1151255" cy="11055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16205" marR="5080" indent="-104139">
              <a:lnSpc>
                <a:spcPts val="4070"/>
              </a:lnSpc>
              <a:spcBef>
                <a:spcPts val="540"/>
              </a:spcBef>
            </a:pPr>
            <a:r>
              <a:rPr dirty="0" sz="3700" spc="-10" b="1" i="1">
                <a:latin typeface="Calibri"/>
                <a:cs typeface="Calibri"/>
              </a:rPr>
              <a:t>Nikhil  </a:t>
            </a:r>
            <a:r>
              <a:rPr dirty="0" sz="3700" spc="-5" b="1" i="1">
                <a:latin typeface="Calibri"/>
                <a:cs typeface="Calibri"/>
              </a:rPr>
              <a:t>Arya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473442" y="2819145"/>
            <a:ext cx="1648460" cy="945515"/>
            <a:chOff x="7473442" y="2819145"/>
            <a:chExt cx="1648460" cy="945515"/>
          </a:xfrm>
        </p:grpSpPr>
        <p:sp>
          <p:nvSpPr>
            <p:cNvPr id="63" name="object 63"/>
            <p:cNvSpPr/>
            <p:nvPr/>
          </p:nvSpPr>
          <p:spPr>
            <a:xfrm>
              <a:off x="7479792" y="2825495"/>
              <a:ext cx="1635760" cy="932815"/>
            </a:xfrm>
            <a:custGeom>
              <a:avLst/>
              <a:gdLst/>
              <a:ahLst/>
              <a:cxnLst/>
              <a:rect l="l" t="t" r="r" b="b"/>
              <a:pathLst>
                <a:path w="1635759" h="932814">
                  <a:moveTo>
                    <a:pt x="1542033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7"/>
                  </a:lnTo>
                  <a:lnTo>
                    <a:pt x="0" y="839469"/>
                  </a:lnTo>
                  <a:lnTo>
                    <a:pt x="7332" y="875734"/>
                  </a:lnTo>
                  <a:lnTo>
                    <a:pt x="27320" y="905367"/>
                  </a:lnTo>
                  <a:lnTo>
                    <a:pt x="56953" y="925355"/>
                  </a:lnTo>
                  <a:lnTo>
                    <a:pt x="93217" y="932687"/>
                  </a:lnTo>
                  <a:lnTo>
                    <a:pt x="1542033" y="932687"/>
                  </a:lnTo>
                  <a:lnTo>
                    <a:pt x="1578298" y="925355"/>
                  </a:lnTo>
                  <a:lnTo>
                    <a:pt x="1607931" y="905367"/>
                  </a:lnTo>
                  <a:lnTo>
                    <a:pt x="1627919" y="875734"/>
                  </a:lnTo>
                  <a:lnTo>
                    <a:pt x="1635252" y="839469"/>
                  </a:lnTo>
                  <a:lnTo>
                    <a:pt x="1635252" y="93217"/>
                  </a:lnTo>
                  <a:lnTo>
                    <a:pt x="1627919" y="56953"/>
                  </a:lnTo>
                  <a:lnTo>
                    <a:pt x="1607931" y="27320"/>
                  </a:lnTo>
                  <a:lnTo>
                    <a:pt x="1578298" y="7332"/>
                  </a:lnTo>
                  <a:lnTo>
                    <a:pt x="154203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7479792" y="2825495"/>
              <a:ext cx="1635760" cy="932815"/>
            </a:xfrm>
            <a:custGeom>
              <a:avLst/>
              <a:gdLst/>
              <a:ahLst/>
              <a:cxnLst/>
              <a:rect l="l" t="t" r="r" b="b"/>
              <a:pathLst>
                <a:path w="1635759" h="932814">
                  <a:moveTo>
                    <a:pt x="0" y="93217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1542033" y="0"/>
                  </a:lnTo>
                  <a:lnTo>
                    <a:pt x="1578298" y="7332"/>
                  </a:lnTo>
                  <a:lnTo>
                    <a:pt x="1607931" y="27320"/>
                  </a:lnTo>
                  <a:lnTo>
                    <a:pt x="1627919" y="56953"/>
                  </a:lnTo>
                  <a:lnTo>
                    <a:pt x="1635252" y="93217"/>
                  </a:lnTo>
                  <a:lnTo>
                    <a:pt x="1635252" y="839469"/>
                  </a:lnTo>
                  <a:lnTo>
                    <a:pt x="1627919" y="875734"/>
                  </a:lnTo>
                  <a:lnTo>
                    <a:pt x="1607931" y="905367"/>
                  </a:lnTo>
                  <a:lnTo>
                    <a:pt x="1578298" y="925355"/>
                  </a:lnTo>
                  <a:lnTo>
                    <a:pt x="1542033" y="932687"/>
                  </a:lnTo>
                  <a:lnTo>
                    <a:pt x="93217" y="932687"/>
                  </a:lnTo>
                  <a:lnTo>
                    <a:pt x="56953" y="925355"/>
                  </a:lnTo>
                  <a:lnTo>
                    <a:pt x="27320" y="905367"/>
                  </a:lnTo>
                  <a:lnTo>
                    <a:pt x="7332" y="875734"/>
                  </a:lnTo>
                  <a:lnTo>
                    <a:pt x="0" y="839469"/>
                  </a:lnTo>
                  <a:lnTo>
                    <a:pt x="0" y="932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/>
          <p:cNvSpPr txBox="1"/>
          <p:nvPr/>
        </p:nvSpPr>
        <p:spPr>
          <a:xfrm>
            <a:off x="7594472" y="3106038"/>
            <a:ext cx="14077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C++(Learning)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7473442" y="3895090"/>
            <a:ext cx="1648460" cy="947419"/>
            <a:chOff x="7473442" y="3895090"/>
            <a:chExt cx="1648460" cy="947419"/>
          </a:xfrm>
        </p:grpSpPr>
        <p:sp>
          <p:nvSpPr>
            <p:cNvPr id="67" name="object 67"/>
            <p:cNvSpPr/>
            <p:nvPr/>
          </p:nvSpPr>
          <p:spPr>
            <a:xfrm>
              <a:off x="7479792" y="3901440"/>
              <a:ext cx="1635760" cy="934719"/>
            </a:xfrm>
            <a:custGeom>
              <a:avLst/>
              <a:gdLst/>
              <a:ahLst/>
              <a:cxnLst/>
              <a:rect l="l" t="t" r="r" b="b"/>
              <a:pathLst>
                <a:path w="1635759" h="934720">
                  <a:moveTo>
                    <a:pt x="1541779" y="0"/>
                  </a:moveTo>
                  <a:lnTo>
                    <a:pt x="93472" y="0"/>
                  </a:lnTo>
                  <a:lnTo>
                    <a:pt x="57060" y="7336"/>
                  </a:lnTo>
                  <a:lnTo>
                    <a:pt x="27352" y="27352"/>
                  </a:lnTo>
                  <a:lnTo>
                    <a:pt x="7336" y="57060"/>
                  </a:lnTo>
                  <a:lnTo>
                    <a:pt x="0" y="93472"/>
                  </a:lnTo>
                  <a:lnTo>
                    <a:pt x="0" y="840740"/>
                  </a:lnTo>
                  <a:lnTo>
                    <a:pt x="7336" y="877151"/>
                  </a:lnTo>
                  <a:lnTo>
                    <a:pt x="27352" y="906859"/>
                  </a:lnTo>
                  <a:lnTo>
                    <a:pt x="57060" y="926875"/>
                  </a:lnTo>
                  <a:lnTo>
                    <a:pt x="93472" y="934212"/>
                  </a:lnTo>
                  <a:lnTo>
                    <a:pt x="1541779" y="934212"/>
                  </a:lnTo>
                  <a:lnTo>
                    <a:pt x="1578191" y="926875"/>
                  </a:lnTo>
                  <a:lnTo>
                    <a:pt x="1607899" y="906859"/>
                  </a:lnTo>
                  <a:lnTo>
                    <a:pt x="1627915" y="877151"/>
                  </a:lnTo>
                  <a:lnTo>
                    <a:pt x="1635252" y="840740"/>
                  </a:lnTo>
                  <a:lnTo>
                    <a:pt x="1635252" y="93472"/>
                  </a:lnTo>
                  <a:lnTo>
                    <a:pt x="1627915" y="57060"/>
                  </a:lnTo>
                  <a:lnTo>
                    <a:pt x="1607899" y="27352"/>
                  </a:lnTo>
                  <a:lnTo>
                    <a:pt x="1578191" y="7336"/>
                  </a:lnTo>
                  <a:lnTo>
                    <a:pt x="15417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7479792" y="3901440"/>
              <a:ext cx="1635760" cy="934719"/>
            </a:xfrm>
            <a:custGeom>
              <a:avLst/>
              <a:gdLst/>
              <a:ahLst/>
              <a:cxnLst/>
              <a:rect l="l" t="t" r="r" b="b"/>
              <a:pathLst>
                <a:path w="1635759" h="934720">
                  <a:moveTo>
                    <a:pt x="0" y="93472"/>
                  </a:moveTo>
                  <a:lnTo>
                    <a:pt x="7336" y="57060"/>
                  </a:lnTo>
                  <a:lnTo>
                    <a:pt x="27352" y="27352"/>
                  </a:lnTo>
                  <a:lnTo>
                    <a:pt x="57060" y="7336"/>
                  </a:lnTo>
                  <a:lnTo>
                    <a:pt x="93472" y="0"/>
                  </a:lnTo>
                  <a:lnTo>
                    <a:pt x="1541779" y="0"/>
                  </a:lnTo>
                  <a:lnTo>
                    <a:pt x="1578191" y="7336"/>
                  </a:lnTo>
                  <a:lnTo>
                    <a:pt x="1607899" y="27352"/>
                  </a:lnTo>
                  <a:lnTo>
                    <a:pt x="1627915" y="57060"/>
                  </a:lnTo>
                  <a:lnTo>
                    <a:pt x="1635252" y="93472"/>
                  </a:lnTo>
                  <a:lnTo>
                    <a:pt x="1635252" y="840740"/>
                  </a:lnTo>
                  <a:lnTo>
                    <a:pt x="1627915" y="877151"/>
                  </a:lnTo>
                  <a:lnTo>
                    <a:pt x="1607899" y="906859"/>
                  </a:lnTo>
                  <a:lnTo>
                    <a:pt x="1578191" y="926875"/>
                  </a:lnTo>
                  <a:lnTo>
                    <a:pt x="1541779" y="934212"/>
                  </a:lnTo>
                  <a:lnTo>
                    <a:pt x="93472" y="934212"/>
                  </a:lnTo>
                  <a:lnTo>
                    <a:pt x="57060" y="926875"/>
                  </a:lnTo>
                  <a:lnTo>
                    <a:pt x="27352" y="906859"/>
                  </a:lnTo>
                  <a:lnTo>
                    <a:pt x="7336" y="877151"/>
                  </a:lnTo>
                  <a:lnTo>
                    <a:pt x="0" y="840740"/>
                  </a:lnTo>
                  <a:lnTo>
                    <a:pt x="0" y="934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7833486" y="3917644"/>
            <a:ext cx="930910" cy="851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ts val="1950"/>
              </a:lnSpc>
              <a:spcBef>
                <a:spcPts val="105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Graphics</a:t>
            </a:r>
            <a:endParaRPr sz="1700">
              <a:latin typeface="Calibri"/>
              <a:cs typeface="Calibri"/>
            </a:endParaRPr>
          </a:p>
          <a:p>
            <a:pPr marL="27940">
              <a:lnSpc>
                <a:spcPts val="1950"/>
              </a:lnSpc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Designing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7473442" y="4972558"/>
            <a:ext cx="1648460" cy="945515"/>
            <a:chOff x="7473442" y="4972558"/>
            <a:chExt cx="1648460" cy="945515"/>
          </a:xfrm>
        </p:grpSpPr>
        <p:sp>
          <p:nvSpPr>
            <p:cNvPr id="71" name="object 71"/>
            <p:cNvSpPr/>
            <p:nvPr/>
          </p:nvSpPr>
          <p:spPr>
            <a:xfrm>
              <a:off x="7479792" y="4978908"/>
              <a:ext cx="1635760" cy="932815"/>
            </a:xfrm>
            <a:custGeom>
              <a:avLst/>
              <a:gdLst/>
              <a:ahLst/>
              <a:cxnLst/>
              <a:rect l="l" t="t" r="r" b="b"/>
              <a:pathLst>
                <a:path w="1635759" h="932814">
                  <a:moveTo>
                    <a:pt x="1542033" y="0"/>
                  </a:moveTo>
                  <a:lnTo>
                    <a:pt x="93217" y="0"/>
                  </a:lnTo>
                  <a:lnTo>
                    <a:pt x="56953" y="7332"/>
                  </a:lnTo>
                  <a:lnTo>
                    <a:pt x="27320" y="27320"/>
                  </a:lnTo>
                  <a:lnTo>
                    <a:pt x="7332" y="56953"/>
                  </a:lnTo>
                  <a:lnTo>
                    <a:pt x="0" y="93218"/>
                  </a:lnTo>
                  <a:lnTo>
                    <a:pt x="0" y="839419"/>
                  </a:lnTo>
                  <a:lnTo>
                    <a:pt x="7332" y="875723"/>
                  </a:lnTo>
                  <a:lnTo>
                    <a:pt x="27320" y="905370"/>
                  </a:lnTo>
                  <a:lnTo>
                    <a:pt x="56953" y="925358"/>
                  </a:lnTo>
                  <a:lnTo>
                    <a:pt x="93217" y="932688"/>
                  </a:lnTo>
                  <a:lnTo>
                    <a:pt x="1542033" y="932688"/>
                  </a:lnTo>
                  <a:lnTo>
                    <a:pt x="1578298" y="925358"/>
                  </a:lnTo>
                  <a:lnTo>
                    <a:pt x="1607931" y="905370"/>
                  </a:lnTo>
                  <a:lnTo>
                    <a:pt x="1627919" y="875723"/>
                  </a:lnTo>
                  <a:lnTo>
                    <a:pt x="1635252" y="839419"/>
                  </a:lnTo>
                  <a:lnTo>
                    <a:pt x="1635252" y="93218"/>
                  </a:lnTo>
                  <a:lnTo>
                    <a:pt x="1627919" y="56953"/>
                  </a:lnTo>
                  <a:lnTo>
                    <a:pt x="1607931" y="27320"/>
                  </a:lnTo>
                  <a:lnTo>
                    <a:pt x="1578298" y="7332"/>
                  </a:lnTo>
                  <a:lnTo>
                    <a:pt x="154203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7479792" y="4978908"/>
              <a:ext cx="1635760" cy="932815"/>
            </a:xfrm>
            <a:custGeom>
              <a:avLst/>
              <a:gdLst/>
              <a:ahLst/>
              <a:cxnLst/>
              <a:rect l="l" t="t" r="r" b="b"/>
              <a:pathLst>
                <a:path w="1635759" h="932814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7" y="0"/>
                  </a:lnTo>
                  <a:lnTo>
                    <a:pt x="1542033" y="0"/>
                  </a:lnTo>
                  <a:lnTo>
                    <a:pt x="1578298" y="7332"/>
                  </a:lnTo>
                  <a:lnTo>
                    <a:pt x="1607931" y="27320"/>
                  </a:lnTo>
                  <a:lnTo>
                    <a:pt x="1627919" y="56953"/>
                  </a:lnTo>
                  <a:lnTo>
                    <a:pt x="1635252" y="93218"/>
                  </a:lnTo>
                  <a:lnTo>
                    <a:pt x="1635252" y="839419"/>
                  </a:lnTo>
                  <a:lnTo>
                    <a:pt x="1627919" y="875723"/>
                  </a:lnTo>
                  <a:lnTo>
                    <a:pt x="1607931" y="905370"/>
                  </a:lnTo>
                  <a:lnTo>
                    <a:pt x="1578298" y="925358"/>
                  </a:lnTo>
                  <a:lnTo>
                    <a:pt x="1542033" y="932688"/>
                  </a:lnTo>
                  <a:lnTo>
                    <a:pt x="93217" y="932688"/>
                  </a:lnTo>
                  <a:lnTo>
                    <a:pt x="56953" y="925358"/>
                  </a:lnTo>
                  <a:lnTo>
                    <a:pt x="27320" y="905370"/>
                  </a:lnTo>
                  <a:lnTo>
                    <a:pt x="7332" y="875723"/>
                  </a:lnTo>
                  <a:lnTo>
                    <a:pt x="0" y="839419"/>
                  </a:lnTo>
                  <a:lnTo>
                    <a:pt x="0" y="9321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7691755" y="5044740"/>
            <a:ext cx="1213485" cy="68389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Video</a:t>
            </a:r>
            <a:r>
              <a:rPr dirty="0" sz="17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Editing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(Learning)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9466897" y="1394269"/>
            <a:ext cx="2053589" cy="4759960"/>
            <a:chOff x="9466897" y="1394269"/>
            <a:chExt cx="2053589" cy="4759960"/>
          </a:xfrm>
        </p:grpSpPr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71659" y="1399032"/>
              <a:ext cx="2043684" cy="475030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471659" y="1399032"/>
              <a:ext cx="2044064" cy="4750435"/>
            </a:xfrm>
            <a:custGeom>
              <a:avLst/>
              <a:gdLst/>
              <a:ahLst/>
              <a:cxnLst/>
              <a:rect l="l" t="t" r="r" b="b"/>
              <a:pathLst>
                <a:path w="2044065" h="4750435">
                  <a:moveTo>
                    <a:pt x="0" y="204342"/>
                  </a:moveTo>
                  <a:lnTo>
                    <a:pt x="5394" y="157474"/>
                  </a:lnTo>
                  <a:lnTo>
                    <a:pt x="20761" y="114457"/>
                  </a:lnTo>
                  <a:lnTo>
                    <a:pt x="44876" y="76516"/>
                  </a:lnTo>
                  <a:lnTo>
                    <a:pt x="76516" y="44876"/>
                  </a:lnTo>
                  <a:lnTo>
                    <a:pt x="114457" y="20761"/>
                  </a:lnTo>
                  <a:lnTo>
                    <a:pt x="157474" y="5394"/>
                  </a:lnTo>
                  <a:lnTo>
                    <a:pt x="204343" y="0"/>
                  </a:lnTo>
                  <a:lnTo>
                    <a:pt x="1839341" y="0"/>
                  </a:lnTo>
                  <a:lnTo>
                    <a:pt x="1886209" y="5394"/>
                  </a:lnTo>
                  <a:lnTo>
                    <a:pt x="1929226" y="20761"/>
                  </a:lnTo>
                  <a:lnTo>
                    <a:pt x="1967167" y="44876"/>
                  </a:lnTo>
                  <a:lnTo>
                    <a:pt x="1998807" y="76516"/>
                  </a:lnTo>
                  <a:lnTo>
                    <a:pt x="2022922" y="114457"/>
                  </a:lnTo>
                  <a:lnTo>
                    <a:pt x="2038289" y="157474"/>
                  </a:lnTo>
                  <a:lnTo>
                    <a:pt x="2043684" y="204342"/>
                  </a:lnTo>
                  <a:lnTo>
                    <a:pt x="2043684" y="4545939"/>
                  </a:lnTo>
                  <a:lnTo>
                    <a:pt x="2038289" y="4592797"/>
                  </a:lnTo>
                  <a:lnTo>
                    <a:pt x="2022922" y="4635813"/>
                  </a:lnTo>
                  <a:lnTo>
                    <a:pt x="1998807" y="4673759"/>
                  </a:lnTo>
                  <a:lnTo>
                    <a:pt x="1967167" y="4705409"/>
                  </a:lnTo>
                  <a:lnTo>
                    <a:pt x="1929226" y="4729534"/>
                  </a:lnTo>
                  <a:lnTo>
                    <a:pt x="1886209" y="4744910"/>
                  </a:lnTo>
                  <a:lnTo>
                    <a:pt x="1839341" y="4750308"/>
                  </a:lnTo>
                  <a:lnTo>
                    <a:pt x="204343" y="4750308"/>
                  </a:lnTo>
                  <a:lnTo>
                    <a:pt x="157474" y="4744910"/>
                  </a:lnTo>
                  <a:lnTo>
                    <a:pt x="114457" y="4729534"/>
                  </a:lnTo>
                  <a:lnTo>
                    <a:pt x="76516" y="4705409"/>
                  </a:lnTo>
                  <a:lnTo>
                    <a:pt x="44876" y="4673759"/>
                  </a:lnTo>
                  <a:lnTo>
                    <a:pt x="20761" y="4635813"/>
                  </a:lnTo>
                  <a:lnTo>
                    <a:pt x="5394" y="4592797"/>
                  </a:lnTo>
                  <a:lnTo>
                    <a:pt x="0" y="4545939"/>
                  </a:lnTo>
                  <a:lnTo>
                    <a:pt x="0" y="20434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9889617" y="1504315"/>
            <a:ext cx="1209040" cy="110553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220979" marR="5080" indent="-208915">
              <a:lnSpc>
                <a:spcPts val="4070"/>
              </a:lnSpc>
              <a:spcBef>
                <a:spcPts val="540"/>
              </a:spcBef>
            </a:pPr>
            <a:r>
              <a:rPr dirty="0" sz="3700" spc="-5" b="1" i="1">
                <a:latin typeface="Calibri"/>
                <a:cs typeface="Calibri"/>
              </a:rPr>
              <a:t>A</a:t>
            </a:r>
            <a:r>
              <a:rPr dirty="0" sz="3700" spc="-45" b="1" i="1">
                <a:latin typeface="Calibri"/>
                <a:cs typeface="Calibri"/>
              </a:rPr>
              <a:t>n</a:t>
            </a:r>
            <a:r>
              <a:rPr dirty="0" sz="3700" spc="-5" b="1" i="1">
                <a:latin typeface="Calibri"/>
                <a:cs typeface="Calibri"/>
              </a:rPr>
              <a:t>tim  </a:t>
            </a:r>
            <a:r>
              <a:rPr dirty="0" sz="3700" spc="-10" b="1" i="1">
                <a:latin typeface="Calibri"/>
                <a:cs typeface="Calibri"/>
              </a:rPr>
              <a:t>Jain</a:t>
            </a:r>
            <a:endParaRPr sz="37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9704578" y="2791714"/>
            <a:ext cx="1646555" cy="953135"/>
            <a:chOff x="9704578" y="2791714"/>
            <a:chExt cx="1646555" cy="953135"/>
          </a:xfrm>
        </p:grpSpPr>
        <p:sp>
          <p:nvSpPr>
            <p:cNvPr id="79" name="object 79"/>
            <p:cNvSpPr/>
            <p:nvPr/>
          </p:nvSpPr>
          <p:spPr>
            <a:xfrm>
              <a:off x="9710928" y="2798064"/>
              <a:ext cx="1633855" cy="940435"/>
            </a:xfrm>
            <a:custGeom>
              <a:avLst/>
              <a:gdLst/>
              <a:ahLst/>
              <a:cxnLst/>
              <a:rect l="l" t="t" r="r" b="b"/>
              <a:pathLst>
                <a:path w="1633854" h="940435">
                  <a:moveTo>
                    <a:pt x="1539748" y="0"/>
                  </a:moveTo>
                  <a:lnTo>
                    <a:pt x="93979" y="0"/>
                  </a:lnTo>
                  <a:lnTo>
                    <a:pt x="57382" y="7379"/>
                  </a:lnTo>
                  <a:lnTo>
                    <a:pt x="27511" y="27511"/>
                  </a:lnTo>
                  <a:lnTo>
                    <a:pt x="7379" y="57382"/>
                  </a:lnTo>
                  <a:lnTo>
                    <a:pt x="0" y="93980"/>
                  </a:lnTo>
                  <a:lnTo>
                    <a:pt x="0" y="846328"/>
                  </a:lnTo>
                  <a:lnTo>
                    <a:pt x="7379" y="882925"/>
                  </a:lnTo>
                  <a:lnTo>
                    <a:pt x="27511" y="912796"/>
                  </a:lnTo>
                  <a:lnTo>
                    <a:pt x="57382" y="932928"/>
                  </a:lnTo>
                  <a:lnTo>
                    <a:pt x="93979" y="940308"/>
                  </a:lnTo>
                  <a:lnTo>
                    <a:pt x="1539748" y="940308"/>
                  </a:lnTo>
                  <a:lnTo>
                    <a:pt x="1576345" y="932928"/>
                  </a:lnTo>
                  <a:lnTo>
                    <a:pt x="1606216" y="912796"/>
                  </a:lnTo>
                  <a:lnTo>
                    <a:pt x="1626348" y="882925"/>
                  </a:lnTo>
                  <a:lnTo>
                    <a:pt x="1633727" y="846328"/>
                  </a:lnTo>
                  <a:lnTo>
                    <a:pt x="1633727" y="93980"/>
                  </a:lnTo>
                  <a:lnTo>
                    <a:pt x="1626348" y="57382"/>
                  </a:lnTo>
                  <a:lnTo>
                    <a:pt x="1606216" y="27511"/>
                  </a:lnTo>
                  <a:lnTo>
                    <a:pt x="1576345" y="7379"/>
                  </a:lnTo>
                  <a:lnTo>
                    <a:pt x="1539748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9710928" y="2798064"/>
              <a:ext cx="1633855" cy="940435"/>
            </a:xfrm>
            <a:custGeom>
              <a:avLst/>
              <a:gdLst/>
              <a:ahLst/>
              <a:cxnLst/>
              <a:rect l="l" t="t" r="r" b="b"/>
              <a:pathLst>
                <a:path w="1633854" h="940435">
                  <a:moveTo>
                    <a:pt x="0" y="93980"/>
                  </a:moveTo>
                  <a:lnTo>
                    <a:pt x="7379" y="57382"/>
                  </a:lnTo>
                  <a:lnTo>
                    <a:pt x="27511" y="27511"/>
                  </a:lnTo>
                  <a:lnTo>
                    <a:pt x="57382" y="7379"/>
                  </a:lnTo>
                  <a:lnTo>
                    <a:pt x="93979" y="0"/>
                  </a:lnTo>
                  <a:lnTo>
                    <a:pt x="1539748" y="0"/>
                  </a:lnTo>
                  <a:lnTo>
                    <a:pt x="1576345" y="7379"/>
                  </a:lnTo>
                  <a:lnTo>
                    <a:pt x="1606216" y="27511"/>
                  </a:lnTo>
                  <a:lnTo>
                    <a:pt x="1626348" y="57382"/>
                  </a:lnTo>
                  <a:lnTo>
                    <a:pt x="1633727" y="93980"/>
                  </a:lnTo>
                  <a:lnTo>
                    <a:pt x="1633727" y="846328"/>
                  </a:lnTo>
                  <a:lnTo>
                    <a:pt x="1626348" y="882925"/>
                  </a:lnTo>
                  <a:lnTo>
                    <a:pt x="1606216" y="912796"/>
                  </a:lnTo>
                  <a:lnTo>
                    <a:pt x="1576345" y="932928"/>
                  </a:lnTo>
                  <a:lnTo>
                    <a:pt x="1539748" y="940308"/>
                  </a:lnTo>
                  <a:lnTo>
                    <a:pt x="93979" y="940308"/>
                  </a:lnTo>
                  <a:lnTo>
                    <a:pt x="57382" y="932928"/>
                  </a:lnTo>
                  <a:lnTo>
                    <a:pt x="27511" y="912796"/>
                  </a:lnTo>
                  <a:lnTo>
                    <a:pt x="7379" y="882925"/>
                  </a:lnTo>
                  <a:lnTo>
                    <a:pt x="0" y="846328"/>
                  </a:lnTo>
                  <a:lnTo>
                    <a:pt x="0" y="939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9825608" y="3082289"/>
            <a:ext cx="1407795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C++(Learning)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9692385" y="3882897"/>
            <a:ext cx="1648460" cy="974725"/>
            <a:chOff x="9692385" y="3882897"/>
            <a:chExt cx="1648460" cy="974725"/>
          </a:xfrm>
        </p:grpSpPr>
        <p:sp>
          <p:nvSpPr>
            <p:cNvPr id="83" name="object 83"/>
            <p:cNvSpPr/>
            <p:nvPr/>
          </p:nvSpPr>
          <p:spPr>
            <a:xfrm>
              <a:off x="9698735" y="3889247"/>
              <a:ext cx="1635760" cy="962025"/>
            </a:xfrm>
            <a:custGeom>
              <a:avLst/>
              <a:gdLst/>
              <a:ahLst/>
              <a:cxnLst/>
              <a:rect l="l" t="t" r="r" b="b"/>
              <a:pathLst>
                <a:path w="1635759" h="962025">
                  <a:moveTo>
                    <a:pt x="1539113" y="0"/>
                  </a:moveTo>
                  <a:lnTo>
                    <a:pt x="96139" y="0"/>
                  </a:lnTo>
                  <a:lnTo>
                    <a:pt x="58721" y="7556"/>
                  </a:lnTo>
                  <a:lnTo>
                    <a:pt x="28162" y="28162"/>
                  </a:lnTo>
                  <a:lnTo>
                    <a:pt x="7556" y="58721"/>
                  </a:lnTo>
                  <a:lnTo>
                    <a:pt x="0" y="96138"/>
                  </a:lnTo>
                  <a:lnTo>
                    <a:pt x="0" y="865504"/>
                  </a:lnTo>
                  <a:lnTo>
                    <a:pt x="7556" y="902922"/>
                  </a:lnTo>
                  <a:lnTo>
                    <a:pt x="28162" y="933481"/>
                  </a:lnTo>
                  <a:lnTo>
                    <a:pt x="58721" y="954087"/>
                  </a:lnTo>
                  <a:lnTo>
                    <a:pt x="96139" y="961644"/>
                  </a:lnTo>
                  <a:lnTo>
                    <a:pt x="1539113" y="961644"/>
                  </a:lnTo>
                  <a:lnTo>
                    <a:pt x="1576530" y="954087"/>
                  </a:lnTo>
                  <a:lnTo>
                    <a:pt x="1607089" y="933481"/>
                  </a:lnTo>
                  <a:lnTo>
                    <a:pt x="1627695" y="902922"/>
                  </a:lnTo>
                  <a:lnTo>
                    <a:pt x="1635252" y="865504"/>
                  </a:lnTo>
                  <a:lnTo>
                    <a:pt x="1635252" y="96138"/>
                  </a:lnTo>
                  <a:lnTo>
                    <a:pt x="1627695" y="58721"/>
                  </a:lnTo>
                  <a:lnTo>
                    <a:pt x="1607089" y="28162"/>
                  </a:lnTo>
                  <a:lnTo>
                    <a:pt x="1576530" y="7556"/>
                  </a:lnTo>
                  <a:lnTo>
                    <a:pt x="15391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9698735" y="3889247"/>
              <a:ext cx="1635760" cy="962025"/>
            </a:xfrm>
            <a:custGeom>
              <a:avLst/>
              <a:gdLst/>
              <a:ahLst/>
              <a:cxnLst/>
              <a:rect l="l" t="t" r="r" b="b"/>
              <a:pathLst>
                <a:path w="1635759" h="962025">
                  <a:moveTo>
                    <a:pt x="0" y="96138"/>
                  </a:moveTo>
                  <a:lnTo>
                    <a:pt x="7556" y="58721"/>
                  </a:lnTo>
                  <a:lnTo>
                    <a:pt x="28162" y="28162"/>
                  </a:lnTo>
                  <a:lnTo>
                    <a:pt x="58721" y="7556"/>
                  </a:lnTo>
                  <a:lnTo>
                    <a:pt x="96139" y="0"/>
                  </a:lnTo>
                  <a:lnTo>
                    <a:pt x="1539113" y="0"/>
                  </a:lnTo>
                  <a:lnTo>
                    <a:pt x="1576530" y="7556"/>
                  </a:lnTo>
                  <a:lnTo>
                    <a:pt x="1607089" y="28162"/>
                  </a:lnTo>
                  <a:lnTo>
                    <a:pt x="1627695" y="58721"/>
                  </a:lnTo>
                  <a:lnTo>
                    <a:pt x="1635252" y="96138"/>
                  </a:lnTo>
                  <a:lnTo>
                    <a:pt x="1635252" y="865504"/>
                  </a:lnTo>
                  <a:lnTo>
                    <a:pt x="1627695" y="902922"/>
                  </a:lnTo>
                  <a:lnTo>
                    <a:pt x="1607089" y="933481"/>
                  </a:lnTo>
                  <a:lnTo>
                    <a:pt x="1576530" y="954087"/>
                  </a:lnTo>
                  <a:lnTo>
                    <a:pt x="1539113" y="961644"/>
                  </a:lnTo>
                  <a:lnTo>
                    <a:pt x="96139" y="961644"/>
                  </a:lnTo>
                  <a:lnTo>
                    <a:pt x="58721" y="954087"/>
                  </a:lnTo>
                  <a:lnTo>
                    <a:pt x="28162" y="933481"/>
                  </a:lnTo>
                  <a:lnTo>
                    <a:pt x="7556" y="902922"/>
                  </a:lnTo>
                  <a:lnTo>
                    <a:pt x="0" y="865504"/>
                  </a:lnTo>
                  <a:lnTo>
                    <a:pt x="0" y="9613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9778110" y="4184650"/>
            <a:ext cx="147701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Meme</a:t>
            </a:r>
            <a:r>
              <a:rPr dirty="0" sz="19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1616" y="0"/>
            <a:ext cx="7008876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464" y="1546860"/>
            <a:ext cx="2153412" cy="2151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5088" y="1668526"/>
            <a:ext cx="2343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 Light"/>
                <a:cs typeface="Calibri Light"/>
              </a:rPr>
              <a:t>-</a:t>
            </a:r>
            <a:r>
              <a:rPr dirty="0" sz="1400" spc="-35">
                <a:latin typeface="Calibri Light"/>
                <a:cs typeface="Calibri Light"/>
              </a:rPr>
              <a:t> </a:t>
            </a:r>
            <a:r>
              <a:rPr dirty="0" baseline="-31944" sz="3000" spc="-787">
                <a:solidFill>
                  <a:srgbClr val="FFFFFF"/>
                </a:solidFill>
                <a:latin typeface="Calibri Light"/>
                <a:cs typeface="Calibri Light"/>
              </a:rPr>
              <a:t>V</a:t>
            </a:r>
            <a:r>
              <a:rPr dirty="0" sz="1400" spc="-525">
                <a:latin typeface="Calibri Light"/>
                <a:cs typeface="Calibri Light"/>
              </a:rPr>
              <a:t>[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4014" y="1812798"/>
            <a:ext cx="347345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171575" algn="l"/>
                <a:tab pos="1452880" algn="l"/>
              </a:tabLst>
            </a:pP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dirty="0" u="none" sz="2000" spc="-6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u="none" sz="2000" spc="-8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u="none" sz="20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u="none" sz="2000" spc="-10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u="none" sz="2000" spc="-6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	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	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dirty="0" u="none" sz="20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U</a:t>
            </a:r>
            <a:r>
              <a:rPr dirty="0" u="none" sz="2000" spc="-6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u="none" sz="2000" spc="-6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u="none" sz="2000" spc="-6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dirty="0" u="none" sz="2000" spc="-60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spc="-310" b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dirty="0" u="none" baseline="45634" sz="2100" b="0">
                <a:solidFill>
                  <a:srgbClr val="000000"/>
                </a:solidFill>
                <a:latin typeface="Calibri Light"/>
                <a:cs typeface="Calibri Light"/>
              </a:rPr>
              <a:t>]</a:t>
            </a:r>
            <a:r>
              <a:rPr dirty="0" u="none" baseline="45634" sz="2100" spc="120" b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 u="none" baseline="45634" sz="2100" b="0">
                <a:solidFill>
                  <a:srgbClr val="000000"/>
                </a:solidFill>
                <a:latin typeface="Calibri Light"/>
                <a:cs typeface="Calibri Light"/>
              </a:rPr>
              <a:t>-</a:t>
            </a:r>
            <a:r>
              <a:rPr dirty="0" u="none" baseline="45634" sz="2100" spc="-7" b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r>
              <a:rPr dirty="0" u="none" sz="20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0</a:t>
            </a:r>
            <a:r>
              <a:rPr dirty="0" u="none" sz="20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2</a:t>
            </a:r>
            <a:r>
              <a:rPr dirty="0" u="none" sz="2000" spc="-55" b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u="none" sz="2000" b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E-Cell</a:t>
            </a:r>
            <a:r>
              <a:rPr dirty="0" spc="-25"/>
              <a:t> </a:t>
            </a:r>
            <a:r>
              <a:rPr dirty="0"/>
              <a:t>IET </a:t>
            </a:r>
            <a:r>
              <a:rPr dirty="0" spc="-70"/>
              <a:t>DAVV</a:t>
            </a:r>
            <a:r>
              <a:rPr dirty="0" spc="-10"/>
              <a:t> </a:t>
            </a:r>
            <a:r>
              <a:rPr dirty="0" spc="-25">
                <a:solidFill>
                  <a:srgbClr val="3BBDB4"/>
                </a:solidFill>
              </a:rPr>
              <a:t>Welcomes</a:t>
            </a:r>
            <a:r>
              <a:rPr dirty="0" spc="-10">
                <a:solidFill>
                  <a:srgbClr val="3BBDB4"/>
                </a:solidFill>
              </a:rPr>
              <a:t> </a:t>
            </a:r>
            <a:r>
              <a:rPr dirty="0" spc="-100">
                <a:solidFill>
                  <a:srgbClr val="3BBDB4"/>
                </a:solidFill>
              </a:rPr>
              <a:t>You</a:t>
            </a:r>
          </a:p>
          <a:p>
            <a:pPr marL="115570" marR="5080">
              <a:lnSpc>
                <a:spcPct val="100000"/>
              </a:lnSpc>
              <a:spcBef>
                <a:spcPts val="1925"/>
              </a:spcBef>
            </a:pPr>
            <a:r>
              <a:rPr dirty="0" sz="1600" spc="-10"/>
              <a:t>E</a:t>
            </a:r>
            <a:r>
              <a:rPr dirty="0" sz="1600" spc="-10" b="0">
                <a:latin typeface="Calibri"/>
                <a:cs typeface="Calibri"/>
              </a:rPr>
              <a:t>-</a:t>
            </a:r>
            <a:r>
              <a:rPr dirty="0" sz="1600" spc="-10"/>
              <a:t>summit</a:t>
            </a:r>
            <a:r>
              <a:rPr dirty="0" sz="1600" spc="-5"/>
              <a:t> </a:t>
            </a:r>
            <a:r>
              <a:rPr dirty="0" sz="1600" spc="-5" b="0">
                <a:latin typeface="Calibri"/>
                <a:cs typeface="Calibri"/>
              </a:rPr>
              <a:t>is a</a:t>
            </a:r>
            <a:r>
              <a:rPr dirty="0" sz="1600" spc="-1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flagship</a:t>
            </a:r>
            <a:r>
              <a:rPr dirty="0" sz="1600" spc="-4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events</a:t>
            </a:r>
            <a:r>
              <a:rPr dirty="0" sz="1600" spc="2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of</a:t>
            </a:r>
            <a:r>
              <a:rPr dirty="0" sz="1600" spc="1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competitions,</a:t>
            </a:r>
            <a:r>
              <a:rPr dirty="0" sz="1600" spc="1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workshops,</a:t>
            </a:r>
            <a:r>
              <a:rPr dirty="0" sz="1600" spc="4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panel </a:t>
            </a:r>
            <a:r>
              <a:rPr dirty="0" sz="1600" spc="-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discussions</a:t>
            </a:r>
            <a:r>
              <a:rPr dirty="0" sz="1600" spc="-1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and</a:t>
            </a:r>
            <a:r>
              <a:rPr dirty="0" sz="160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speeches</a:t>
            </a:r>
            <a:r>
              <a:rPr dirty="0" sz="1600" spc="20" b="0">
                <a:latin typeface="Calibri"/>
                <a:cs typeface="Calibri"/>
              </a:rPr>
              <a:t> </a:t>
            </a:r>
            <a:r>
              <a:rPr dirty="0" sz="1600" spc="-15" b="0">
                <a:latin typeface="Calibri"/>
                <a:cs typeface="Calibri"/>
              </a:rPr>
              <a:t>from</a:t>
            </a:r>
            <a:r>
              <a:rPr dirty="0" sz="1600" spc="1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the</a:t>
            </a:r>
            <a:r>
              <a:rPr dirty="0" sz="160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biggest</a:t>
            </a:r>
            <a:r>
              <a:rPr dirty="0" sz="1600" spc="-2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names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in</a:t>
            </a:r>
            <a:r>
              <a:rPr dirty="0" sz="1600" spc="-1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the</a:t>
            </a:r>
            <a:r>
              <a:rPr dirty="0" sz="1600" spc="1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world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of </a:t>
            </a:r>
            <a:r>
              <a:rPr dirty="0" sz="1600" spc="-5" b="0">
                <a:latin typeface="Calibri"/>
                <a:cs typeface="Calibri"/>
              </a:rPr>
              <a:t> business.</a:t>
            </a:r>
            <a:r>
              <a:rPr dirty="0" sz="1600" spc="-2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It </a:t>
            </a:r>
            <a:r>
              <a:rPr dirty="0" sz="1600" spc="-10" b="0">
                <a:latin typeface="Calibri"/>
                <a:cs typeface="Calibri"/>
              </a:rPr>
              <a:t>provides</a:t>
            </a:r>
            <a:r>
              <a:rPr dirty="0" sz="1600" spc="3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</a:t>
            </a:r>
            <a:r>
              <a:rPr dirty="0" sz="1600" spc="-1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platform </a:t>
            </a:r>
            <a:r>
              <a:rPr dirty="0" sz="1600" spc="-15" b="0">
                <a:latin typeface="Calibri"/>
                <a:cs typeface="Calibri"/>
              </a:rPr>
              <a:t>for</a:t>
            </a:r>
            <a:r>
              <a:rPr dirty="0" sz="1600" spc="1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students</a:t>
            </a:r>
            <a:r>
              <a:rPr dirty="0" sz="1600" spc="-2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across</a:t>
            </a:r>
            <a:r>
              <a:rPr dirty="0" sz="1600" spc="2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India</a:t>
            </a:r>
            <a:r>
              <a:rPr dirty="0" sz="1600" spc="-2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to showcase </a:t>
            </a:r>
            <a:r>
              <a:rPr dirty="0" sz="1600" spc="-5" b="0">
                <a:latin typeface="Calibri"/>
                <a:cs typeface="Calibri"/>
              </a:rPr>
              <a:t> their</a:t>
            </a:r>
            <a:r>
              <a:rPr dirty="0" sz="1600" spc="1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entrepreneurial</a:t>
            </a:r>
            <a:r>
              <a:rPr dirty="0" sz="1600" spc="3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skills.</a:t>
            </a:r>
            <a:r>
              <a:rPr dirty="0" sz="1600" spc="-1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It is</a:t>
            </a:r>
            <a:r>
              <a:rPr dirty="0" sz="1600" spc="1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also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an </a:t>
            </a:r>
            <a:r>
              <a:rPr dirty="0" sz="1600" spc="-15" b="0">
                <a:latin typeface="Calibri"/>
                <a:cs typeface="Calibri"/>
              </a:rPr>
              <a:t>excellent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opportunity</a:t>
            </a:r>
            <a:r>
              <a:rPr dirty="0" sz="1600" spc="15" b="0">
                <a:latin typeface="Calibri"/>
                <a:cs typeface="Calibri"/>
              </a:rPr>
              <a:t> </a:t>
            </a:r>
            <a:r>
              <a:rPr dirty="0" sz="1600" spc="-15" b="0">
                <a:latin typeface="Calibri"/>
                <a:cs typeface="Calibri"/>
              </a:rPr>
              <a:t>for</a:t>
            </a:r>
            <a:r>
              <a:rPr dirty="0" sz="1600" spc="2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them </a:t>
            </a:r>
            <a:r>
              <a:rPr dirty="0" sz="1600" spc="-34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to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hear</a:t>
            </a:r>
            <a:r>
              <a:rPr dirty="0" sz="1600" spc="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and</a:t>
            </a:r>
            <a:r>
              <a:rPr dirty="0" sz="1600" spc="-15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also </a:t>
            </a:r>
            <a:r>
              <a:rPr dirty="0" sz="1600" spc="-10" b="0">
                <a:latin typeface="Calibri"/>
                <a:cs typeface="Calibri"/>
              </a:rPr>
              <a:t>interact</a:t>
            </a:r>
            <a:r>
              <a:rPr dirty="0" sz="1600" b="0">
                <a:latin typeface="Calibri"/>
                <a:cs typeface="Calibri"/>
              </a:rPr>
              <a:t> </a:t>
            </a:r>
            <a:r>
              <a:rPr dirty="0" sz="1600" spc="-5" b="0">
                <a:latin typeface="Calibri"/>
                <a:cs typeface="Calibri"/>
              </a:rPr>
              <a:t>with</a:t>
            </a:r>
            <a:r>
              <a:rPr dirty="0" sz="1600" spc="-15" b="0">
                <a:latin typeface="Calibri"/>
                <a:cs typeface="Calibri"/>
              </a:rPr>
              <a:t> corporate</a:t>
            </a:r>
            <a:r>
              <a:rPr dirty="0" sz="1600" spc="40" b="0">
                <a:latin typeface="Calibri"/>
                <a:cs typeface="Calibri"/>
              </a:rPr>
              <a:t> </a:t>
            </a:r>
            <a:r>
              <a:rPr dirty="0" sz="1600" spc="-10" b="0">
                <a:latin typeface="Calibri"/>
                <a:cs typeface="Calibri"/>
              </a:rPr>
              <a:t>leaders.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4868" y="135636"/>
            <a:ext cx="524255" cy="5059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62004" y="135636"/>
            <a:ext cx="492251" cy="4922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7743" y="0"/>
            <a:ext cx="1057656" cy="10561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285" cy="6858000"/>
          </a:xfrm>
          <a:custGeom>
            <a:avLst/>
            <a:gdLst/>
            <a:ahLst/>
            <a:cxnLst/>
            <a:rect l="l" t="t" r="r" b="b"/>
            <a:pathLst>
              <a:path w="12186285" h="6858000">
                <a:moveTo>
                  <a:pt x="12185904" y="0"/>
                </a:moveTo>
                <a:lnTo>
                  <a:pt x="0" y="0"/>
                </a:lnTo>
                <a:lnTo>
                  <a:pt x="0" y="6858000"/>
                </a:lnTo>
                <a:lnTo>
                  <a:pt x="12185904" y="6858000"/>
                </a:lnTo>
                <a:lnTo>
                  <a:pt x="12185904" y="0"/>
                </a:lnTo>
                <a:close/>
              </a:path>
            </a:pathLst>
          </a:custGeom>
          <a:solidFill>
            <a:srgbClr val="9EDFF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05388" y="22859"/>
            <a:ext cx="1051560" cy="506095"/>
            <a:chOff x="11105388" y="22859"/>
            <a:chExt cx="1051560" cy="5060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388" y="22859"/>
              <a:ext cx="525779" cy="5059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64696" y="22859"/>
              <a:ext cx="492251" cy="49072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03120" y="0"/>
            <a:ext cx="6858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45558" y="40386"/>
            <a:ext cx="217932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4400" spc="-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TIMELINE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463" y="780287"/>
            <a:ext cx="3790315" cy="5552440"/>
            <a:chOff x="283463" y="780287"/>
            <a:chExt cx="3790315" cy="5552440"/>
          </a:xfrm>
        </p:grpSpPr>
        <p:sp>
          <p:nvSpPr>
            <p:cNvPr id="5" name="object 5"/>
            <p:cNvSpPr/>
            <p:nvPr/>
          </p:nvSpPr>
          <p:spPr>
            <a:xfrm>
              <a:off x="283464" y="780287"/>
              <a:ext cx="584200" cy="5369560"/>
            </a:xfrm>
            <a:custGeom>
              <a:avLst/>
              <a:gdLst/>
              <a:ahLst/>
              <a:cxnLst/>
              <a:rect l="l" t="t" r="r" b="b"/>
              <a:pathLst>
                <a:path w="584200" h="5369560">
                  <a:moveTo>
                    <a:pt x="451104" y="287274"/>
                  </a:moveTo>
                  <a:lnTo>
                    <a:pt x="443090" y="237921"/>
                  </a:lnTo>
                  <a:lnTo>
                    <a:pt x="420814" y="195046"/>
                  </a:lnTo>
                  <a:lnTo>
                    <a:pt x="386829" y="161226"/>
                  </a:lnTo>
                  <a:lnTo>
                    <a:pt x="343738" y="139039"/>
                  </a:lnTo>
                  <a:lnTo>
                    <a:pt x="294132" y="131064"/>
                  </a:lnTo>
                  <a:lnTo>
                    <a:pt x="244513" y="139039"/>
                  </a:lnTo>
                  <a:lnTo>
                    <a:pt x="201422" y="161226"/>
                  </a:lnTo>
                  <a:lnTo>
                    <a:pt x="167436" y="195046"/>
                  </a:lnTo>
                  <a:lnTo>
                    <a:pt x="145161" y="237921"/>
                  </a:lnTo>
                  <a:lnTo>
                    <a:pt x="137160" y="287274"/>
                  </a:lnTo>
                  <a:lnTo>
                    <a:pt x="145161" y="336638"/>
                  </a:lnTo>
                  <a:lnTo>
                    <a:pt x="167436" y="379514"/>
                  </a:lnTo>
                  <a:lnTo>
                    <a:pt x="201422" y="413334"/>
                  </a:lnTo>
                  <a:lnTo>
                    <a:pt x="244513" y="435521"/>
                  </a:lnTo>
                  <a:lnTo>
                    <a:pt x="294132" y="443484"/>
                  </a:lnTo>
                  <a:lnTo>
                    <a:pt x="343738" y="435521"/>
                  </a:lnTo>
                  <a:lnTo>
                    <a:pt x="386829" y="413334"/>
                  </a:lnTo>
                  <a:lnTo>
                    <a:pt x="420814" y="379514"/>
                  </a:lnTo>
                  <a:lnTo>
                    <a:pt x="443090" y="336638"/>
                  </a:lnTo>
                  <a:lnTo>
                    <a:pt x="451104" y="287274"/>
                  </a:lnTo>
                  <a:close/>
                </a:path>
                <a:path w="584200" h="5369560">
                  <a:moveTo>
                    <a:pt x="583692" y="287274"/>
                  </a:moveTo>
                  <a:lnTo>
                    <a:pt x="579894" y="240690"/>
                  </a:lnTo>
                  <a:lnTo>
                    <a:pt x="568921" y="196494"/>
                  </a:lnTo>
                  <a:lnTo>
                    <a:pt x="551370" y="155270"/>
                  </a:lnTo>
                  <a:lnTo>
                    <a:pt x="527812" y="117640"/>
                  </a:lnTo>
                  <a:lnTo>
                    <a:pt x="518248" y="106578"/>
                  </a:lnTo>
                  <a:lnTo>
                    <a:pt x="518248" y="287274"/>
                  </a:lnTo>
                  <a:lnTo>
                    <a:pt x="513689" y="332003"/>
                  </a:lnTo>
                  <a:lnTo>
                    <a:pt x="500634" y="373646"/>
                  </a:lnTo>
                  <a:lnTo>
                    <a:pt x="479971" y="411340"/>
                  </a:lnTo>
                  <a:lnTo>
                    <a:pt x="452602" y="444169"/>
                  </a:lnTo>
                  <a:lnTo>
                    <a:pt x="419430" y="471258"/>
                  </a:lnTo>
                  <a:lnTo>
                    <a:pt x="381355" y="491718"/>
                  </a:lnTo>
                  <a:lnTo>
                    <a:pt x="339293" y="504647"/>
                  </a:lnTo>
                  <a:lnTo>
                    <a:pt x="294132" y="509143"/>
                  </a:lnTo>
                  <a:lnTo>
                    <a:pt x="248958" y="504647"/>
                  </a:lnTo>
                  <a:lnTo>
                    <a:pt x="206895" y="491718"/>
                  </a:lnTo>
                  <a:lnTo>
                    <a:pt x="168821" y="471258"/>
                  </a:lnTo>
                  <a:lnTo>
                    <a:pt x="135648" y="444169"/>
                  </a:lnTo>
                  <a:lnTo>
                    <a:pt x="108280" y="411340"/>
                  </a:lnTo>
                  <a:lnTo>
                    <a:pt x="87617" y="373646"/>
                  </a:lnTo>
                  <a:lnTo>
                    <a:pt x="74561" y="332003"/>
                  </a:lnTo>
                  <a:lnTo>
                    <a:pt x="70015" y="287274"/>
                  </a:lnTo>
                  <a:lnTo>
                    <a:pt x="74561" y="242557"/>
                  </a:lnTo>
                  <a:lnTo>
                    <a:pt x="87617" y="200914"/>
                  </a:lnTo>
                  <a:lnTo>
                    <a:pt x="108280" y="163220"/>
                  </a:lnTo>
                  <a:lnTo>
                    <a:pt x="135648" y="130390"/>
                  </a:lnTo>
                  <a:lnTo>
                    <a:pt x="168821" y="103301"/>
                  </a:lnTo>
                  <a:lnTo>
                    <a:pt x="206895" y="82842"/>
                  </a:lnTo>
                  <a:lnTo>
                    <a:pt x="248958" y="69913"/>
                  </a:lnTo>
                  <a:lnTo>
                    <a:pt x="294132" y="65405"/>
                  </a:lnTo>
                  <a:lnTo>
                    <a:pt x="339293" y="69913"/>
                  </a:lnTo>
                  <a:lnTo>
                    <a:pt x="381355" y="82842"/>
                  </a:lnTo>
                  <a:lnTo>
                    <a:pt x="419430" y="103301"/>
                  </a:lnTo>
                  <a:lnTo>
                    <a:pt x="452602" y="130390"/>
                  </a:lnTo>
                  <a:lnTo>
                    <a:pt x="479971" y="163220"/>
                  </a:lnTo>
                  <a:lnTo>
                    <a:pt x="500634" y="200914"/>
                  </a:lnTo>
                  <a:lnTo>
                    <a:pt x="513689" y="242557"/>
                  </a:lnTo>
                  <a:lnTo>
                    <a:pt x="518248" y="287274"/>
                  </a:lnTo>
                  <a:lnTo>
                    <a:pt x="518248" y="106578"/>
                  </a:lnTo>
                  <a:lnTo>
                    <a:pt x="476846" y="65405"/>
                  </a:lnTo>
                  <a:lnTo>
                    <a:pt x="427189" y="32080"/>
                  </a:lnTo>
                  <a:lnTo>
                    <a:pt x="385648" y="14655"/>
                  </a:lnTo>
                  <a:lnTo>
                    <a:pt x="341096" y="3771"/>
                  </a:lnTo>
                  <a:lnTo>
                    <a:pt x="294132" y="0"/>
                  </a:lnTo>
                  <a:lnTo>
                    <a:pt x="247154" y="3771"/>
                  </a:lnTo>
                  <a:lnTo>
                    <a:pt x="202603" y="14655"/>
                  </a:lnTo>
                  <a:lnTo>
                    <a:pt x="161061" y="32080"/>
                  </a:lnTo>
                  <a:lnTo>
                    <a:pt x="123113" y="55448"/>
                  </a:lnTo>
                  <a:lnTo>
                    <a:pt x="89382" y="84162"/>
                  </a:lnTo>
                  <a:lnTo>
                    <a:pt x="60439" y="117640"/>
                  </a:lnTo>
                  <a:lnTo>
                    <a:pt x="36880" y="155270"/>
                  </a:lnTo>
                  <a:lnTo>
                    <a:pt x="19329" y="196494"/>
                  </a:lnTo>
                  <a:lnTo>
                    <a:pt x="8356" y="240690"/>
                  </a:lnTo>
                  <a:lnTo>
                    <a:pt x="4572" y="287274"/>
                  </a:lnTo>
                  <a:lnTo>
                    <a:pt x="6362" y="309372"/>
                  </a:lnTo>
                  <a:lnTo>
                    <a:pt x="0" y="309372"/>
                  </a:lnTo>
                  <a:lnTo>
                    <a:pt x="0" y="5369052"/>
                  </a:lnTo>
                  <a:lnTo>
                    <a:pt x="64008" y="5369052"/>
                  </a:lnTo>
                  <a:lnTo>
                    <a:pt x="64008" y="461060"/>
                  </a:lnTo>
                  <a:lnTo>
                    <a:pt x="89382" y="490397"/>
                  </a:lnTo>
                  <a:lnTo>
                    <a:pt x="123113" y="519112"/>
                  </a:lnTo>
                  <a:lnTo>
                    <a:pt x="161061" y="542480"/>
                  </a:lnTo>
                  <a:lnTo>
                    <a:pt x="202603" y="559904"/>
                  </a:lnTo>
                  <a:lnTo>
                    <a:pt x="247154" y="570788"/>
                  </a:lnTo>
                  <a:lnTo>
                    <a:pt x="294132" y="574548"/>
                  </a:lnTo>
                  <a:lnTo>
                    <a:pt x="341096" y="570788"/>
                  </a:lnTo>
                  <a:lnTo>
                    <a:pt x="385648" y="559904"/>
                  </a:lnTo>
                  <a:lnTo>
                    <a:pt x="427189" y="542480"/>
                  </a:lnTo>
                  <a:lnTo>
                    <a:pt x="465137" y="519112"/>
                  </a:lnTo>
                  <a:lnTo>
                    <a:pt x="476846" y="509143"/>
                  </a:lnTo>
                  <a:lnTo>
                    <a:pt x="498868" y="490397"/>
                  </a:lnTo>
                  <a:lnTo>
                    <a:pt x="527812" y="456920"/>
                  </a:lnTo>
                  <a:lnTo>
                    <a:pt x="551370" y="419290"/>
                  </a:lnTo>
                  <a:lnTo>
                    <a:pt x="568921" y="378066"/>
                  </a:lnTo>
                  <a:lnTo>
                    <a:pt x="579894" y="333870"/>
                  </a:lnTo>
                  <a:lnTo>
                    <a:pt x="583692" y="28727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45947" y="2516123"/>
              <a:ext cx="464820" cy="467995"/>
            </a:xfrm>
            <a:custGeom>
              <a:avLst/>
              <a:gdLst/>
              <a:ahLst/>
              <a:cxnLst/>
              <a:rect l="l" t="t" r="r" b="b"/>
              <a:pathLst>
                <a:path w="464820" h="467994">
                  <a:moveTo>
                    <a:pt x="232410" y="0"/>
                  </a:moveTo>
                  <a:lnTo>
                    <a:pt x="185570" y="4754"/>
                  </a:lnTo>
                  <a:lnTo>
                    <a:pt x="141944" y="18389"/>
                  </a:lnTo>
                  <a:lnTo>
                    <a:pt x="102466" y="39962"/>
                  </a:lnTo>
                  <a:lnTo>
                    <a:pt x="68070" y="68532"/>
                  </a:lnTo>
                  <a:lnTo>
                    <a:pt x="39691" y="103156"/>
                  </a:lnTo>
                  <a:lnTo>
                    <a:pt x="18263" y="142892"/>
                  </a:lnTo>
                  <a:lnTo>
                    <a:pt x="4721" y="186799"/>
                  </a:lnTo>
                  <a:lnTo>
                    <a:pt x="0" y="233934"/>
                  </a:lnTo>
                  <a:lnTo>
                    <a:pt x="4721" y="281068"/>
                  </a:lnTo>
                  <a:lnTo>
                    <a:pt x="18263" y="324975"/>
                  </a:lnTo>
                  <a:lnTo>
                    <a:pt x="39691" y="364711"/>
                  </a:lnTo>
                  <a:lnTo>
                    <a:pt x="68070" y="399335"/>
                  </a:lnTo>
                  <a:lnTo>
                    <a:pt x="102466" y="427905"/>
                  </a:lnTo>
                  <a:lnTo>
                    <a:pt x="141944" y="449478"/>
                  </a:lnTo>
                  <a:lnTo>
                    <a:pt x="185570" y="463113"/>
                  </a:lnTo>
                  <a:lnTo>
                    <a:pt x="232410" y="467867"/>
                  </a:lnTo>
                  <a:lnTo>
                    <a:pt x="279249" y="463113"/>
                  </a:lnTo>
                  <a:lnTo>
                    <a:pt x="322875" y="449478"/>
                  </a:lnTo>
                  <a:lnTo>
                    <a:pt x="362353" y="427905"/>
                  </a:lnTo>
                  <a:lnTo>
                    <a:pt x="396749" y="399335"/>
                  </a:lnTo>
                  <a:lnTo>
                    <a:pt x="425128" y="364711"/>
                  </a:lnTo>
                  <a:lnTo>
                    <a:pt x="446556" y="324975"/>
                  </a:lnTo>
                  <a:lnTo>
                    <a:pt x="460098" y="281068"/>
                  </a:lnTo>
                  <a:lnTo>
                    <a:pt x="464820" y="233934"/>
                  </a:lnTo>
                  <a:lnTo>
                    <a:pt x="460098" y="186799"/>
                  </a:lnTo>
                  <a:lnTo>
                    <a:pt x="446556" y="142892"/>
                  </a:lnTo>
                  <a:lnTo>
                    <a:pt x="425128" y="103156"/>
                  </a:lnTo>
                  <a:lnTo>
                    <a:pt x="396749" y="68532"/>
                  </a:lnTo>
                  <a:lnTo>
                    <a:pt x="362353" y="39962"/>
                  </a:lnTo>
                  <a:lnTo>
                    <a:pt x="322875" y="18389"/>
                  </a:lnTo>
                  <a:lnTo>
                    <a:pt x="279249" y="4754"/>
                  </a:lnTo>
                  <a:lnTo>
                    <a:pt x="2324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35280" y="4084320"/>
              <a:ext cx="3209925" cy="684530"/>
            </a:xfrm>
            <a:custGeom>
              <a:avLst/>
              <a:gdLst/>
              <a:ahLst/>
              <a:cxnLst/>
              <a:rect l="l" t="t" r="r" b="b"/>
              <a:pathLst>
                <a:path w="3209925" h="684529">
                  <a:moveTo>
                    <a:pt x="496811" y="303276"/>
                  </a:moveTo>
                  <a:lnTo>
                    <a:pt x="491769" y="256616"/>
                  </a:lnTo>
                  <a:lnTo>
                    <a:pt x="477291" y="213131"/>
                  </a:lnTo>
                  <a:lnTo>
                    <a:pt x="454393" y="173786"/>
                  </a:lnTo>
                  <a:lnTo>
                    <a:pt x="424065" y="139496"/>
                  </a:lnTo>
                  <a:lnTo>
                    <a:pt x="387299" y="111213"/>
                  </a:lnTo>
                  <a:lnTo>
                    <a:pt x="345097" y="89839"/>
                  </a:lnTo>
                  <a:lnTo>
                    <a:pt x="298475" y="76339"/>
                  </a:lnTo>
                  <a:lnTo>
                    <a:pt x="248412" y="71628"/>
                  </a:lnTo>
                  <a:lnTo>
                    <a:pt x="198335" y="76339"/>
                  </a:lnTo>
                  <a:lnTo>
                    <a:pt x="151714" y="89839"/>
                  </a:lnTo>
                  <a:lnTo>
                    <a:pt x="109512" y="111213"/>
                  </a:lnTo>
                  <a:lnTo>
                    <a:pt x="72745" y="139496"/>
                  </a:lnTo>
                  <a:lnTo>
                    <a:pt x="42418" y="173786"/>
                  </a:lnTo>
                  <a:lnTo>
                    <a:pt x="19519" y="213131"/>
                  </a:lnTo>
                  <a:lnTo>
                    <a:pt x="5041" y="256616"/>
                  </a:lnTo>
                  <a:lnTo>
                    <a:pt x="0" y="303276"/>
                  </a:lnTo>
                  <a:lnTo>
                    <a:pt x="5041" y="349948"/>
                  </a:lnTo>
                  <a:lnTo>
                    <a:pt x="19519" y="393433"/>
                  </a:lnTo>
                  <a:lnTo>
                    <a:pt x="42418" y="432777"/>
                  </a:lnTo>
                  <a:lnTo>
                    <a:pt x="72745" y="467067"/>
                  </a:lnTo>
                  <a:lnTo>
                    <a:pt x="109512" y="495350"/>
                  </a:lnTo>
                  <a:lnTo>
                    <a:pt x="151714" y="516724"/>
                  </a:lnTo>
                  <a:lnTo>
                    <a:pt x="198335" y="530225"/>
                  </a:lnTo>
                  <a:lnTo>
                    <a:pt x="248412" y="534924"/>
                  </a:lnTo>
                  <a:lnTo>
                    <a:pt x="298475" y="530225"/>
                  </a:lnTo>
                  <a:lnTo>
                    <a:pt x="345097" y="516724"/>
                  </a:lnTo>
                  <a:lnTo>
                    <a:pt x="387299" y="495350"/>
                  </a:lnTo>
                  <a:lnTo>
                    <a:pt x="424065" y="467067"/>
                  </a:lnTo>
                  <a:lnTo>
                    <a:pt x="454393" y="432777"/>
                  </a:lnTo>
                  <a:lnTo>
                    <a:pt x="477291" y="393433"/>
                  </a:lnTo>
                  <a:lnTo>
                    <a:pt x="491769" y="349948"/>
                  </a:lnTo>
                  <a:lnTo>
                    <a:pt x="496811" y="303276"/>
                  </a:lnTo>
                  <a:close/>
                </a:path>
                <a:path w="3209925" h="684529">
                  <a:moveTo>
                    <a:pt x="3209544" y="342138"/>
                  </a:moveTo>
                  <a:lnTo>
                    <a:pt x="3206419" y="295719"/>
                  </a:lnTo>
                  <a:lnTo>
                    <a:pt x="3197314" y="251180"/>
                  </a:lnTo>
                  <a:lnTo>
                    <a:pt x="3182658" y="208965"/>
                  </a:lnTo>
                  <a:lnTo>
                    <a:pt x="3162833" y="169456"/>
                  </a:lnTo>
                  <a:lnTo>
                    <a:pt x="3138259" y="133070"/>
                  </a:lnTo>
                  <a:lnTo>
                    <a:pt x="3109328" y="100215"/>
                  </a:lnTo>
                  <a:lnTo>
                    <a:pt x="3076473" y="71285"/>
                  </a:lnTo>
                  <a:lnTo>
                    <a:pt x="3040088" y="46710"/>
                  </a:lnTo>
                  <a:lnTo>
                    <a:pt x="3000578" y="26885"/>
                  </a:lnTo>
                  <a:lnTo>
                    <a:pt x="2958363" y="12230"/>
                  </a:lnTo>
                  <a:lnTo>
                    <a:pt x="2913824" y="3124"/>
                  </a:lnTo>
                  <a:lnTo>
                    <a:pt x="2867406" y="0"/>
                  </a:lnTo>
                  <a:lnTo>
                    <a:pt x="2820974" y="3124"/>
                  </a:lnTo>
                  <a:lnTo>
                    <a:pt x="2776436" y="12230"/>
                  </a:lnTo>
                  <a:lnTo>
                    <a:pt x="2734221" y="26885"/>
                  </a:lnTo>
                  <a:lnTo>
                    <a:pt x="2694711" y="46710"/>
                  </a:lnTo>
                  <a:lnTo>
                    <a:pt x="2658326" y="71285"/>
                  </a:lnTo>
                  <a:lnTo>
                    <a:pt x="2625471" y="100203"/>
                  </a:lnTo>
                  <a:lnTo>
                    <a:pt x="2596540" y="133070"/>
                  </a:lnTo>
                  <a:lnTo>
                    <a:pt x="2571966" y="169456"/>
                  </a:lnTo>
                  <a:lnTo>
                    <a:pt x="2552141" y="208965"/>
                  </a:lnTo>
                  <a:lnTo>
                    <a:pt x="2537485" y="251180"/>
                  </a:lnTo>
                  <a:lnTo>
                    <a:pt x="2528379" y="295719"/>
                  </a:lnTo>
                  <a:lnTo>
                    <a:pt x="2526004" y="330962"/>
                  </a:lnTo>
                  <a:lnTo>
                    <a:pt x="645820" y="330962"/>
                  </a:lnTo>
                  <a:lnTo>
                    <a:pt x="681532" y="310134"/>
                  </a:lnTo>
                  <a:lnTo>
                    <a:pt x="687590" y="306705"/>
                  </a:lnTo>
                  <a:lnTo>
                    <a:pt x="689635" y="298831"/>
                  </a:lnTo>
                  <a:lnTo>
                    <a:pt x="686104" y="292862"/>
                  </a:lnTo>
                  <a:lnTo>
                    <a:pt x="682574" y="286766"/>
                  </a:lnTo>
                  <a:lnTo>
                    <a:pt x="674789" y="284734"/>
                  </a:lnTo>
                  <a:lnTo>
                    <a:pt x="573722" y="343674"/>
                  </a:lnTo>
                  <a:lnTo>
                    <a:pt x="674789" y="402590"/>
                  </a:lnTo>
                  <a:lnTo>
                    <a:pt x="682574" y="400558"/>
                  </a:lnTo>
                  <a:lnTo>
                    <a:pt x="686104" y="394462"/>
                  </a:lnTo>
                  <a:lnTo>
                    <a:pt x="689635" y="388493"/>
                  </a:lnTo>
                  <a:lnTo>
                    <a:pt x="687590" y="380619"/>
                  </a:lnTo>
                  <a:lnTo>
                    <a:pt x="681532" y="377190"/>
                  </a:lnTo>
                  <a:lnTo>
                    <a:pt x="645820" y="356362"/>
                  </a:lnTo>
                  <a:lnTo>
                    <a:pt x="2526220" y="356362"/>
                  </a:lnTo>
                  <a:lnTo>
                    <a:pt x="2528379" y="388569"/>
                  </a:lnTo>
                  <a:lnTo>
                    <a:pt x="2537485" y="433108"/>
                  </a:lnTo>
                  <a:lnTo>
                    <a:pt x="2552141" y="475322"/>
                  </a:lnTo>
                  <a:lnTo>
                    <a:pt x="2571966" y="514832"/>
                  </a:lnTo>
                  <a:lnTo>
                    <a:pt x="2596540" y="551218"/>
                  </a:lnTo>
                  <a:lnTo>
                    <a:pt x="2625471" y="584073"/>
                  </a:lnTo>
                  <a:lnTo>
                    <a:pt x="2658326" y="613003"/>
                  </a:lnTo>
                  <a:lnTo>
                    <a:pt x="2694711" y="637578"/>
                  </a:lnTo>
                  <a:lnTo>
                    <a:pt x="2734221" y="657402"/>
                  </a:lnTo>
                  <a:lnTo>
                    <a:pt x="2776436" y="672058"/>
                  </a:lnTo>
                  <a:lnTo>
                    <a:pt x="2820974" y="681164"/>
                  </a:lnTo>
                  <a:lnTo>
                    <a:pt x="2867406" y="684276"/>
                  </a:lnTo>
                  <a:lnTo>
                    <a:pt x="2913824" y="681164"/>
                  </a:lnTo>
                  <a:lnTo>
                    <a:pt x="2958363" y="672058"/>
                  </a:lnTo>
                  <a:lnTo>
                    <a:pt x="3000578" y="657402"/>
                  </a:lnTo>
                  <a:lnTo>
                    <a:pt x="3040088" y="637578"/>
                  </a:lnTo>
                  <a:lnTo>
                    <a:pt x="3076473" y="613003"/>
                  </a:lnTo>
                  <a:lnTo>
                    <a:pt x="3109341" y="584073"/>
                  </a:lnTo>
                  <a:lnTo>
                    <a:pt x="3138259" y="551218"/>
                  </a:lnTo>
                  <a:lnTo>
                    <a:pt x="3162833" y="514832"/>
                  </a:lnTo>
                  <a:lnTo>
                    <a:pt x="3182658" y="475322"/>
                  </a:lnTo>
                  <a:lnTo>
                    <a:pt x="3197314" y="433108"/>
                  </a:lnTo>
                  <a:lnTo>
                    <a:pt x="3206419" y="388569"/>
                  </a:lnTo>
                  <a:lnTo>
                    <a:pt x="3209544" y="34213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1006" y="5649467"/>
              <a:ext cx="3133090" cy="683260"/>
            </a:xfrm>
            <a:custGeom>
              <a:avLst/>
              <a:gdLst/>
              <a:ahLst/>
              <a:cxnLst/>
              <a:rect l="l" t="t" r="r" b="b"/>
              <a:pathLst>
                <a:path w="3133090" h="683260">
                  <a:moveTo>
                    <a:pt x="3132645" y="341376"/>
                  </a:moveTo>
                  <a:lnTo>
                    <a:pt x="3129521" y="295059"/>
                  </a:lnTo>
                  <a:lnTo>
                    <a:pt x="3120453" y="250634"/>
                  </a:lnTo>
                  <a:lnTo>
                    <a:pt x="3105823" y="208508"/>
                  </a:lnTo>
                  <a:lnTo>
                    <a:pt x="3086049" y="169087"/>
                  </a:lnTo>
                  <a:lnTo>
                    <a:pt x="3061525" y="132778"/>
                  </a:lnTo>
                  <a:lnTo>
                    <a:pt x="3032671" y="99999"/>
                  </a:lnTo>
                  <a:lnTo>
                    <a:pt x="2999892" y="71132"/>
                  </a:lnTo>
                  <a:lnTo>
                    <a:pt x="2963583" y="46609"/>
                  </a:lnTo>
                  <a:lnTo>
                    <a:pt x="2924162" y="26835"/>
                  </a:lnTo>
                  <a:lnTo>
                    <a:pt x="2882036" y="12204"/>
                  </a:lnTo>
                  <a:lnTo>
                    <a:pt x="2837599" y="3124"/>
                  </a:lnTo>
                  <a:lnTo>
                    <a:pt x="2791269" y="0"/>
                  </a:lnTo>
                  <a:lnTo>
                    <a:pt x="2744927" y="3124"/>
                  </a:lnTo>
                  <a:lnTo>
                    <a:pt x="2700490" y="12204"/>
                  </a:lnTo>
                  <a:lnTo>
                    <a:pt x="2658364" y="26835"/>
                  </a:lnTo>
                  <a:lnTo>
                    <a:pt x="2618943" y="46621"/>
                  </a:lnTo>
                  <a:lnTo>
                    <a:pt x="2582634" y="71132"/>
                  </a:lnTo>
                  <a:lnTo>
                    <a:pt x="2549855" y="99999"/>
                  </a:lnTo>
                  <a:lnTo>
                    <a:pt x="2521000" y="132778"/>
                  </a:lnTo>
                  <a:lnTo>
                    <a:pt x="2496477" y="169087"/>
                  </a:lnTo>
                  <a:lnTo>
                    <a:pt x="2476703" y="208508"/>
                  </a:lnTo>
                  <a:lnTo>
                    <a:pt x="2462072" y="250634"/>
                  </a:lnTo>
                  <a:lnTo>
                    <a:pt x="2453005" y="295059"/>
                  </a:lnTo>
                  <a:lnTo>
                    <a:pt x="2451900" y="311391"/>
                  </a:lnTo>
                  <a:lnTo>
                    <a:pt x="72148" y="318135"/>
                  </a:lnTo>
                  <a:lnTo>
                    <a:pt x="113766" y="293700"/>
                  </a:lnTo>
                  <a:lnTo>
                    <a:pt x="115785" y="285915"/>
                  </a:lnTo>
                  <a:lnTo>
                    <a:pt x="108686" y="273824"/>
                  </a:lnTo>
                  <a:lnTo>
                    <a:pt x="100901" y="271805"/>
                  </a:lnTo>
                  <a:lnTo>
                    <a:pt x="0" y="331038"/>
                  </a:lnTo>
                  <a:lnTo>
                    <a:pt x="101231" y="389712"/>
                  </a:lnTo>
                  <a:lnTo>
                    <a:pt x="109004" y="387642"/>
                  </a:lnTo>
                  <a:lnTo>
                    <a:pt x="116039" y="375500"/>
                  </a:lnTo>
                  <a:lnTo>
                    <a:pt x="113969" y="367728"/>
                  </a:lnTo>
                  <a:lnTo>
                    <a:pt x="72440" y="343662"/>
                  </a:lnTo>
                  <a:lnTo>
                    <a:pt x="72212" y="343535"/>
                  </a:lnTo>
                  <a:lnTo>
                    <a:pt x="2450198" y="336804"/>
                  </a:lnTo>
                  <a:lnTo>
                    <a:pt x="2453005" y="387705"/>
                  </a:lnTo>
                  <a:lnTo>
                    <a:pt x="2462072" y="432130"/>
                  </a:lnTo>
                  <a:lnTo>
                    <a:pt x="2476703" y="474256"/>
                  </a:lnTo>
                  <a:lnTo>
                    <a:pt x="2496477" y="513676"/>
                  </a:lnTo>
                  <a:lnTo>
                    <a:pt x="2521000" y="549986"/>
                  </a:lnTo>
                  <a:lnTo>
                    <a:pt x="2549855" y="582764"/>
                  </a:lnTo>
                  <a:lnTo>
                    <a:pt x="2582634" y="611632"/>
                  </a:lnTo>
                  <a:lnTo>
                    <a:pt x="2618943" y="636143"/>
                  </a:lnTo>
                  <a:lnTo>
                    <a:pt x="2658364" y="655929"/>
                  </a:lnTo>
                  <a:lnTo>
                    <a:pt x="2700490" y="670560"/>
                  </a:lnTo>
                  <a:lnTo>
                    <a:pt x="2744927" y="679640"/>
                  </a:lnTo>
                  <a:lnTo>
                    <a:pt x="2791269" y="682752"/>
                  </a:lnTo>
                  <a:lnTo>
                    <a:pt x="2837599" y="679640"/>
                  </a:lnTo>
                  <a:lnTo>
                    <a:pt x="2882036" y="670560"/>
                  </a:lnTo>
                  <a:lnTo>
                    <a:pt x="2924162" y="655929"/>
                  </a:lnTo>
                  <a:lnTo>
                    <a:pt x="2963583" y="636143"/>
                  </a:lnTo>
                  <a:lnTo>
                    <a:pt x="2999892" y="611632"/>
                  </a:lnTo>
                  <a:lnTo>
                    <a:pt x="3032671" y="582764"/>
                  </a:lnTo>
                  <a:lnTo>
                    <a:pt x="3061525" y="549986"/>
                  </a:lnTo>
                  <a:lnTo>
                    <a:pt x="3086049" y="513676"/>
                  </a:lnTo>
                  <a:lnTo>
                    <a:pt x="3105823" y="474256"/>
                  </a:lnTo>
                  <a:lnTo>
                    <a:pt x="3120453" y="432130"/>
                  </a:lnTo>
                  <a:lnTo>
                    <a:pt x="3129521" y="387705"/>
                  </a:lnTo>
                  <a:lnTo>
                    <a:pt x="3132645" y="34137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04430" y="2444495"/>
              <a:ext cx="2125345" cy="684530"/>
            </a:xfrm>
            <a:custGeom>
              <a:avLst/>
              <a:gdLst/>
              <a:ahLst/>
              <a:cxnLst/>
              <a:rect l="l" t="t" r="r" b="b"/>
              <a:pathLst>
                <a:path w="2125345" h="684530">
                  <a:moveTo>
                    <a:pt x="2125281" y="342138"/>
                  </a:moveTo>
                  <a:lnTo>
                    <a:pt x="2122157" y="295719"/>
                  </a:lnTo>
                  <a:lnTo>
                    <a:pt x="2113089" y="251180"/>
                  </a:lnTo>
                  <a:lnTo>
                    <a:pt x="2098459" y="208965"/>
                  </a:lnTo>
                  <a:lnTo>
                    <a:pt x="2078685" y="169456"/>
                  </a:lnTo>
                  <a:lnTo>
                    <a:pt x="2054161" y="133070"/>
                  </a:lnTo>
                  <a:lnTo>
                    <a:pt x="2025307" y="100203"/>
                  </a:lnTo>
                  <a:lnTo>
                    <a:pt x="1992528" y="71285"/>
                  </a:lnTo>
                  <a:lnTo>
                    <a:pt x="1956219" y="46710"/>
                  </a:lnTo>
                  <a:lnTo>
                    <a:pt x="1916798" y="26885"/>
                  </a:lnTo>
                  <a:lnTo>
                    <a:pt x="1874672" y="12230"/>
                  </a:lnTo>
                  <a:lnTo>
                    <a:pt x="1830235" y="3124"/>
                  </a:lnTo>
                  <a:lnTo>
                    <a:pt x="1783905" y="0"/>
                  </a:lnTo>
                  <a:lnTo>
                    <a:pt x="1737563" y="3124"/>
                  </a:lnTo>
                  <a:lnTo>
                    <a:pt x="1693125" y="12230"/>
                  </a:lnTo>
                  <a:lnTo>
                    <a:pt x="1651000" y="26885"/>
                  </a:lnTo>
                  <a:lnTo>
                    <a:pt x="1611579" y="46710"/>
                  </a:lnTo>
                  <a:lnTo>
                    <a:pt x="1575269" y="71285"/>
                  </a:lnTo>
                  <a:lnTo>
                    <a:pt x="1542491" y="100215"/>
                  </a:lnTo>
                  <a:lnTo>
                    <a:pt x="1513636" y="133070"/>
                  </a:lnTo>
                  <a:lnTo>
                    <a:pt x="1489113" y="169456"/>
                  </a:lnTo>
                  <a:lnTo>
                    <a:pt x="1469339" y="208965"/>
                  </a:lnTo>
                  <a:lnTo>
                    <a:pt x="1454708" y="251180"/>
                  </a:lnTo>
                  <a:lnTo>
                    <a:pt x="1445641" y="295719"/>
                  </a:lnTo>
                  <a:lnTo>
                    <a:pt x="1443380" y="329438"/>
                  </a:lnTo>
                  <a:lnTo>
                    <a:pt x="72097" y="329438"/>
                  </a:lnTo>
                  <a:lnTo>
                    <a:pt x="107810" y="308610"/>
                  </a:lnTo>
                  <a:lnTo>
                    <a:pt x="113868" y="305181"/>
                  </a:lnTo>
                  <a:lnTo>
                    <a:pt x="115912" y="297307"/>
                  </a:lnTo>
                  <a:lnTo>
                    <a:pt x="112382" y="291338"/>
                  </a:lnTo>
                  <a:lnTo>
                    <a:pt x="108851" y="285242"/>
                  </a:lnTo>
                  <a:lnTo>
                    <a:pt x="101066" y="283210"/>
                  </a:lnTo>
                  <a:lnTo>
                    <a:pt x="0" y="342138"/>
                  </a:lnTo>
                  <a:lnTo>
                    <a:pt x="101066" y="401066"/>
                  </a:lnTo>
                  <a:lnTo>
                    <a:pt x="108851" y="399034"/>
                  </a:lnTo>
                  <a:lnTo>
                    <a:pt x="112382" y="392938"/>
                  </a:lnTo>
                  <a:lnTo>
                    <a:pt x="115912" y="386969"/>
                  </a:lnTo>
                  <a:lnTo>
                    <a:pt x="113868" y="379095"/>
                  </a:lnTo>
                  <a:lnTo>
                    <a:pt x="107810" y="375666"/>
                  </a:lnTo>
                  <a:lnTo>
                    <a:pt x="72097" y="354838"/>
                  </a:lnTo>
                  <a:lnTo>
                    <a:pt x="1443380" y="354838"/>
                  </a:lnTo>
                  <a:lnTo>
                    <a:pt x="1445641" y="388569"/>
                  </a:lnTo>
                  <a:lnTo>
                    <a:pt x="1454708" y="433108"/>
                  </a:lnTo>
                  <a:lnTo>
                    <a:pt x="1469339" y="475322"/>
                  </a:lnTo>
                  <a:lnTo>
                    <a:pt x="1489113" y="514832"/>
                  </a:lnTo>
                  <a:lnTo>
                    <a:pt x="1513636" y="551218"/>
                  </a:lnTo>
                  <a:lnTo>
                    <a:pt x="1542491" y="584085"/>
                  </a:lnTo>
                  <a:lnTo>
                    <a:pt x="1575269" y="613003"/>
                  </a:lnTo>
                  <a:lnTo>
                    <a:pt x="1611579" y="637578"/>
                  </a:lnTo>
                  <a:lnTo>
                    <a:pt x="1651000" y="657402"/>
                  </a:lnTo>
                  <a:lnTo>
                    <a:pt x="1693125" y="672058"/>
                  </a:lnTo>
                  <a:lnTo>
                    <a:pt x="1737563" y="681164"/>
                  </a:lnTo>
                  <a:lnTo>
                    <a:pt x="1783905" y="684276"/>
                  </a:lnTo>
                  <a:lnTo>
                    <a:pt x="1830235" y="681164"/>
                  </a:lnTo>
                  <a:lnTo>
                    <a:pt x="1874672" y="672058"/>
                  </a:lnTo>
                  <a:lnTo>
                    <a:pt x="1916798" y="657402"/>
                  </a:lnTo>
                  <a:lnTo>
                    <a:pt x="1956219" y="637578"/>
                  </a:lnTo>
                  <a:lnTo>
                    <a:pt x="1992528" y="613003"/>
                  </a:lnTo>
                  <a:lnTo>
                    <a:pt x="2025307" y="584073"/>
                  </a:lnTo>
                  <a:lnTo>
                    <a:pt x="2054161" y="551218"/>
                  </a:lnTo>
                  <a:lnTo>
                    <a:pt x="2078685" y="514832"/>
                  </a:lnTo>
                  <a:lnTo>
                    <a:pt x="2098459" y="475322"/>
                  </a:lnTo>
                  <a:lnTo>
                    <a:pt x="2113089" y="433108"/>
                  </a:lnTo>
                  <a:lnTo>
                    <a:pt x="2122157" y="388569"/>
                  </a:lnTo>
                  <a:lnTo>
                    <a:pt x="2125281" y="34213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04430" y="797051"/>
              <a:ext cx="1652905" cy="684530"/>
            </a:xfrm>
            <a:custGeom>
              <a:avLst/>
              <a:gdLst/>
              <a:ahLst/>
              <a:cxnLst/>
              <a:rect l="l" t="t" r="r" b="b"/>
              <a:pathLst>
                <a:path w="1652905" h="684530">
                  <a:moveTo>
                    <a:pt x="963485" y="336804"/>
                  </a:moveTo>
                  <a:lnTo>
                    <a:pt x="72415" y="322935"/>
                  </a:lnTo>
                  <a:lnTo>
                    <a:pt x="73710" y="322199"/>
                  </a:lnTo>
                  <a:lnTo>
                    <a:pt x="108318" y="302768"/>
                  </a:lnTo>
                  <a:lnTo>
                    <a:pt x="114427" y="299212"/>
                  </a:lnTo>
                  <a:lnTo>
                    <a:pt x="116598" y="291592"/>
                  </a:lnTo>
                  <a:lnTo>
                    <a:pt x="113157" y="285369"/>
                  </a:lnTo>
                  <a:lnTo>
                    <a:pt x="109715" y="279273"/>
                  </a:lnTo>
                  <a:lnTo>
                    <a:pt x="101968" y="277114"/>
                  </a:lnTo>
                  <a:lnTo>
                    <a:pt x="0" y="334518"/>
                  </a:lnTo>
                  <a:lnTo>
                    <a:pt x="94132" y="391414"/>
                  </a:lnTo>
                  <a:lnTo>
                    <a:pt x="100139" y="394970"/>
                  </a:lnTo>
                  <a:lnTo>
                    <a:pt x="107950" y="393065"/>
                  </a:lnTo>
                  <a:lnTo>
                    <a:pt x="115201" y="381127"/>
                  </a:lnTo>
                  <a:lnTo>
                    <a:pt x="113284" y="373253"/>
                  </a:lnTo>
                  <a:lnTo>
                    <a:pt x="107276" y="369697"/>
                  </a:lnTo>
                  <a:lnTo>
                    <a:pt x="71983" y="348335"/>
                  </a:lnTo>
                  <a:lnTo>
                    <a:pt x="963104" y="362204"/>
                  </a:lnTo>
                  <a:lnTo>
                    <a:pt x="963485" y="336804"/>
                  </a:lnTo>
                  <a:close/>
                </a:path>
                <a:path w="1652905" h="684530">
                  <a:moveTo>
                    <a:pt x="1652841" y="342138"/>
                  </a:moveTo>
                  <a:lnTo>
                    <a:pt x="1649717" y="295719"/>
                  </a:lnTo>
                  <a:lnTo>
                    <a:pt x="1640611" y="251180"/>
                  </a:lnTo>
                  <a:lnTo>
                    <a:pt x="1625955" y="208965"/>
                  </a:lnTo>
                  <a:lnTo>
                    <a:pt x="1606130" y="169456"/>
                  </a:lnTo>
                  <a:lnTo>
                    <a:pt x="1581556" y="133070"/>
                  </a:lnTo>
                  <a:lnTo>
                    <a:pt x="1552638" y="100203"/>
                  </a:lnTo>
                  <a:lnTo>
                    <a:pt x="1519770" y="71285"/>
                  </a:lnTo>
                  <a:lnTo>
                    <a:pt x="1483385" y="46710"/>
                  </a:lnTo>
                  <a:lnTo>
                    <a:pt x="1443875" y="26885"/>
                  </a:lnTo>
                  <a:lnTo>
                    <a:pt x="1401660" y="12230"/>
                  </a:lnTo>
                  <a:lnTo>
                    <a:pt x="1357122" y="3124"/>
                  </a:lnTo>
                  <a:lnTo>
                    <a:pt x="1310703" y="0"/>
                  </a:lnTo>
                  <a:lnTo>
                    <a:pt x="1264272" y="3124"/>
                  </a:lnTo>
                  <a:lnTo>
                    <a:pt x="1219733" y="12230"/>
                  </a:lnTo>
                  <a:lnTo>
                    <a:pt x="1177518" y="26885"/>
                  </a:lnTo>
                  <a:lnTo>
                    <a:pt x="1138008" y="46710"/>
                  </a:lnTo>
                  <a:lnTo>
                    <a:pt x="1101623" y="71285"/>
                  </a:lnTo>
                  <a:lnTo>
                    <a:pt x="1068768" y="100215"/>
                  </a:lnTo>
                  <a:lnTo>
                    <a:pt x="1039837" y="133070"/>
                  </a:lnTo>
                  <a:lnTo>
                    <a:pt x="1015263" y="169456"/>
                  </a:lnTo>
                  <a:lnTo>
                    <a:pt x="995438" y="208965"/>
                  </a:lnTo>
                  <a:lnTo>
                    <a:pt x="980782" y="251180"/>
                  </a:lnTo>
                  <a:lnTo>
                    <a:pt x="971677" y="295719"/>
                  </a:lnTo>
                  <a:lnTo>
                    <a:pt x="968565" y="342138"/>
                  </a:lnTo>
                  <a:lnTo>
                    <a:pt x="971677" y="388569"/>
                  </a:lnTo>
                  <a:lnTo>
                    <a:pt x="980782" y="433108"/>
                  </a:lnTo>
                  <a:lnTo>
                    <a:pt x="995438" y="475322"/>
                  </a:lnTo>
                  <a:lnTo>
                    <a:pt x="1015263" y="514832"/>
                  </a:lnTo>
                  <a:lnTo>
                    <a:pt x="1039837" y="551218"/>
                  </a:lnTo>
                  <a:lnTo>
                    <a:pt x="1068755" y="584085"/>
                  </a:lnTo>
                  <a:lnTo>
                    <a:pt x="1101623" y="613003"/>
                  </a:lnTo>
                  <a:lnTo>
                    <a:pt x="1138008" y="637578"/>
                  </a:lnTo>
                  <a:lnTo>
                    <a:pt x="1177518" y="657402"/>
                  </a:lnTo>
                  <a:lnTo>
                    <a:pt x="1219733" y="672058"/>
                  </a:lnTo>
                  <a:lnTo>
                    <a:pt x="1264272" y="681164"/>
                  </a:lnTo>
                  <a:lnTo>
                    <a:pt x="1310703" y="684276"/>
                  </a:lnTo>
                  <a:lnTo>
                    <a:pt x="1357122" y="681164"/>
                  </a:lnTo>
                  <a:lnTo>
                    <a:pt x="1401660" y="672058"/>
                  </a:lnTo>
                  <a:lnTo>
                    <a:pt x="1443875" y="657402"/>
                  </a:lnTo>
                  <a:lnTo>
                    <a:pt x="1483385" y="637578"/>
                  </a:lnTo>
                  <a:lnTo>
                    <a:pt x="1519770" y="613003"/>
                  </a:lnTo>
                  <a:lnTo>
                    <a:pt x="1552625" y="584073"/>
                  </a:lnTo>
                  <a:lnTo>
                    <a:pt x="1581556" y="551218"/>
                  </a:lnTo>
                  <a:lnTo>
                    <a:pt x="1606130" y="514832"/>
                  </a:lnTo>
                  <a:lnTo>
                    <a:pt x="1625955" y="475322"/>
                  </a:lnTo>
                  <a:lnTo>
                    <a:pt x="1640611" y="433108"/>
                  </a:lnTo>
                  <a:lnTo>
                    <a:pt x="1649717" y="388569"/>
                  </a:lnTo>
                  <a:lnTo>
                    <a:pt x="1652841" y="3421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98626" y="5464555"/>
            <a:ext cx="824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052" y="3861308"/>
            <a:ext cx="8248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325" y="2212289"/>
            <a:ext cx="8255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r>
              <a:rPr dirty="0" sz="20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427" y="611886"/>
            <a:ext cx="90296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1-2</a:t>
            </a:r>
            <a:r>
              <a:rPr dirty="0" sz="20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alibri"/>
                <a:cs typeface="Calibri"/>
              </a:rPr>
              <a:t>June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8892" y="1068323"/>
            <a:ext cx="593090" cy="5305425"/>
          </a:xfrm>
          <a:custGeom>
            <a:avLst/>
            <a:gdLst/>
            <a:ahLst/>
            <a:cxnLst/>
            <a:rect l="l" t="t" r="r" b="b"/>
            <a:pathLst>
              <a:path w="593090" h="5305425">
                <a:moveTo>
                  <a:pt x="446532" y="5017770"/>
                </a:moveTo>
                <a:lnTo>
                  <a:pt x="438518" y="4968405"/>
                </a:lnTo>
                <a:lnTo>
                  <a:pt x="416242" y="4925517"/>
                </a:lnTo>
                <a:lnTo>
                  <a:pt x="382257" y="4891710"/>
                </a:lnTo>
                <a:lnTo>
                  <a:pt x="339166" y="4869535"/>
                </a:lnTo>
                <a:lnTo>
                  <a:pt x="289560" y="4861560"/>
                </a:lnTo>
                <a:lnTo>
                  <a:pt x="239941" y="4869535"/>
                </a:lnTo>
                <a:lnTo>
                  <a:pt x="196850" y="4891710"/>
                </a:lnTo>
                <a:lnTo>
                  <a:pt x="162864" y="4925517"/>
                </a:lnTo>
                <a:lnTo>
                  <a:pt x="140589" y="4968405"/>
                </a:lnTo>
                <a:lnTo>
                  <a:pt x="132588" y="5017770"/>
                </a:lnTo>
                <a:lnTo>
                  <a:pt x="140589" y="5067147"/>
                </a:lnTo>
                <a:lnTo>
                  <a:pt x="162864" y="5110035"/>
                </a:lnTo>
                <a:lnTo>
                  <a:pt x="196850" y="5143843"/>
                </a:lnTo>
                <a:lnTo>
                  <a:pt x="239941" y="5166017"/>
                </a:lnTo>
                <a:lnTo>
                  <a:pt x="289560" y="5173980"/>
                </a:lnTo>
                <a:lnTo>
                  <a:pt x="339166" y="5166017"/>
                </a:lnTo>
                <a:lnTo>
                  <a:pt x="382257" y="5143843"/>
                </a:lnTo>
                <a:lnTo>
                  <a:pt x="416242" y="5110035"/>
                </a:lnTo>
                <a:lnTo>
                  <a:pt x="438518" y="5067147"/>
                </a:lnTo>
                <a:lnTo>
                  <a:pt x="446532" y="5017770"/>
                </a:lnTo>
                <a:close/>
              </a:path>
              <a:path w="593090" h="5305425">
                <a:moveTo>
                  <a:pt x="592836" y="0"/>
                </a:moveTo>
                <a:lnTo>
                  <a:pt x="528828" y="0"/>
                </a:lnTo>
                <a:lnTo>
                  <a:pt x="528828" y="4857051"/>
                </a:lnTo>
                <a:lnTo>
                  <a:pt x="523240" y="4848110"/>
                </a:lnTo>
                <a:lnTo>
                  <a:pt x="513676" y="4837049"/>
                </a:lnTo>
                <a:lnTo>
                  <a:pt x="513676" y="5017770"/>
                </a:lnTo>
                <a:lnTo>
                  <a:pt x="509117" y="5062486"/>
                </a:lnTo>
                <a:lnTo>
                  <a:pt x="496062" y="5104130"/>
                </a:lnTo>
                <a:lnTo>
                  <a:pt x="475399" y="5141811"/>
                </a:lnTo>
                <a:lnTo>
                  <a:pt x="448030" y="5174640"/>
                </a:lnTo>
                <a:lnTo>
                  <a:pt x="414858" y="5201717"/>
                </a:lnTo>
                <a:lnTo>
                  <a:pt x="376783" y="5222176"/>
                </a:lnTo>
                <a:lnTo>
                  <a:pt x="334721" y="5235105"/>
                </a:lnTo>
                <a:lnTo>
                  <a:pt x="289560" y="5239601"/>
                </a:lnTo>
                <a:lnTo>
                  <a:pt x="244386" y="5235105"/>
                </a:lnTo>
                <a:lnTo>
                  <a:pt x="202323" y="5222176"/>
                </a:lnTo>
                <a:lnTo>
                  <a:pt x="164249" y="5201717"/>
                </a:lnTo>
                <a:lnTo>
                  <a:pt x="131076" y="5174640"/>
                </a:lnTo>
                <a:lnTo>
                  <a:pt x="103708" y="5141811"/>
                </a:lnTo>
                <a:lnTo>
                  <a:pt x="83045" y="5104130"/>
                </a:lnTo>
                <a:lnTo>
                  <a:pt x="69989" y="5062486"/>
                </a:lnTo>
                <a:lnTo>
                  <a:pt x="65443" y="5017770"/>
                </a:lnTo>
                <a:lnTo>
                  <a:pt x="69989" y="4973066"/>
                </a:lnTo>
                <a:lnTo>
                  <a:pt x="83045" y="4931422"/>
                </a:lnTo>
                <a:lnTo>
                  <a:pt x="103708" y="4893742"/>
                </a:lnTo>
                <a:lnTo>
                  <a:pt x="131076" y="4860912"/>
                </a:lnTo>
                <a:lnTo>
                  <a:pt x="164249" y="4833836"/>
                </a:lnTo>
                <a:lnTo>
                  <a:pt x="202323" y="4813376"/>
                </a:lnTo>
                <a:lnTo>
                  <a:pt x="244386" y="4800447"/>
                </a:lnTo>
                <a:lnTo>
                  <a:pt x="289560" y="4795939"/>
                </a:lnTo>
                <a:lnTo>
                  <a:pt x="334721" y="4800447"/>
                </a:lnTo>
                <a:lnTo>
                  <a:pt x="376783" y="4813376"/>
                </a:lnTo>
                <a:lnTo>
                  <a:pt x="414858" y="4833836"/>
                </a:lnTo>
                <a:lnTo>
                  <a:pt x="448030" y="4860912"/>
                </a:lnTo>
                <a:lnTo>
                  <a:pt x="475399" y="4893742"/>
                </a:lnTo>
                <a:lnTo>
                  <a:pt x="496062" y="4931422"/>
                </a:lnTo>
                <a:lnTo>
                  <a:pt x="509117" y="4973066"/>
                </a:lnTo>
                <a:lnTo>
                  <a:pt x="513676" y="5017770"/>
                </a:lnTo>
                <a:lnTo>
                  <a:pt x="513676" y="4837049"/>
                </a:lnTo>
                <a:lnTo>
                  <a:pt x="472338" y="4795939"/>
                </a:lnTo>
                <a:lnTo>
                  <a:pt x="422617" y="4762563"/>
                </a:lnTo>
                <a:lnTo>
                  <a:pt x="381076" y="4745152"/>
                </a:lnTo>
                <a:lnTo>
                  <a:pt x="336524" y="4734268"/>
                </a:lnTo>
                <a:lnTo>
                  <a:pt x="289560" y="4730496"/>
                </a:lnTo>
                <a:lnTo>
                  <a:pt x="242582" y="4734268"/>
                </a:lnTo>
                <a:lnTo>
                  <a:pt x="198031" y="4745152"/>
                </a:lnTo>
                <a:lnTo>
                  <a:pt x="156489" y="4762563"/>
                </a:lnTo>
                <a:lnTo>
                  <a:pt x="118541" y="4785931"/>
                </a:lnTo>
                <a:lnTo>
                  <a:pt x="84810" y="4814646"/>
                </a:lnTo>
                <a:lnTo>
                  <a:pt x="55867" y="4848110"/>
                </a:lnTo>
                <a:lnTo>
                  <a:pt x="32308" y="4885753"/>
                </a:lnTo>
                <a:lnTo>
                  <a:pt x="14757" y="4926977"/>
                </a:lnTo>
                <a:lnTo>
                  <a:pt x="3784" y="4971173"/>
                </a:lnTo>
                <a:lnTo>
                  <a:pt x="0" y="5017770"/>
                </a:lnTo>
                <a:lnTo>
                  <a:pt x="3784" y="5064379"/>
                </a:lnTo>
                <a:lnTo>
                  <a:pt x="14757" y="5108575"/>
                </a:lnTo>
                <a:lnTo>
                  <a:pt x="32308" y="5149799"/>
                </a:lnTo>
                <a:lnTo>
                  <a:pt x="55867" y="5187442"/>
                </a:lnTo>
                <a:lnTo>
                  <a:pt x="84810" y="5220906"/>
                </a:lnTo>
                <a:lnTo>
                  <a:pt x="118541" y="5249621"/>
                </a:lnTo>
                <a:lnTo>
                  <a:pt x="156489" y="5272989"/>
                </a:lnTo>
                <a:lnTo>
                  <a:pt x="198031" y="5290401"/>
                </a:lnTo>
                <a:lnTo>
                  <a:pt x="242582" y="5301285"/>
                </a:lnTo>
                <a:lnTo>
                  <a:pt x="289560" y="5305044"/>
                </a:lnTo>
                <a:lnTo>
                  <a:pt x="336524" y="5301285"/>
                </a:lnTo>
                <a:lnTo>
                  <a:pt x="381076" y="5290401"/>
                </a:lnTo>
                <a:lnTo>
                  <a:pt x="422617" y="5272989"/>
                </a:lnTo>
                <a:lnTo>
                  <a:pt x="460565" y="5249621"/>
                </a:lnTo>
                <a:lnTo>
                  <a:pt x="472338" y="5239601"/>
                </a:lnTo>
                <a:lnTo>
                  <a:pt x="494309" y="5220906"/>
                </a:lnTo>
                <a:lnTo>
                  <a:pt x="523240" y="5187442"/>
                </a:lnTo>
                <a:lnTo>
                  <a:pt x="546798" y="5149799"/>
                </a:lnTo>
                <a:lnTo>
                  <a:pt x="564349" y="5108575"/>
                </a:lnTo>
                <a:lnTo>
                  <a:pt x="575322" y="5064379"/>
                </a:lnTo>
                <a:lnTo>
                  <a:pt x="575576" y="5061204"/>
                </a:lnTo>
                <a:lnTo>
                  <a:pt x="592836" y="5061204"/>
                </a:lnTo>
                <a:lnTo>
                  <a:pt x="59283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50311" y="784605"/>
            <a:ext cx="1925955" cy="129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12-10PM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REGISTRATIONS </a:t>
            </a:r>
            <a:r>
              <a:rPr dirty="0" sz="1300" spc="-30" b="1">
                <a:solidFill>
                  <a:srgbClr val="FFFFFF"/>
                </a:solidFill>
                <a:latin typeface="Calibri"/>
                <a:cs typeface="Calibri"/>
              </a:rPr>
              <a:t>STARTS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WORKSHOPS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300" spc="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COMPETITIONS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3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PITCH</a:t>
            </a:r>
            <a:r>
              <a:rPr dirty="0" sz="13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3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POTENTIALS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4585" y="2483611"/>
            <a:ext cx="1464945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AE28"/>
                </a:solidFill>
                <a:uFill>
                  <a:solidFill>
                    <a:srgbClr val="FFAE28"/>
                  </a:solidFill>
                </a:uFill>
                <a:latin typeface="Calibri"/>
                <a:cs typeface="Calibri"/>
              </a:rPr>
              <a:t>10AM-11AM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8068" y="2713482"/>
            <a:ext cx="2011045" cy="70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AE28"/>
                </a:solidFill>
                <a:uFill>
                  <a:solidFill>
                    <a:srgbClr val="FFAE28"/>
                  </a:solidFill>
                </a:uFill>
                <a:latin typeface="Calibri"/>
                <a:cs typeface="Calibri"/>
              </a:rPr>
              <a:t>12-3PM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WORKSHOP-FUEL</a:t>
            </a:r>
            <a:r>
              <a:rPr dirty="0" sz="13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dirty="0" sz="1300" spc="-2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20" b="1">
                <a:solidFill>
                  <a:srgbClr val="FFFFFF"/>
                </a:solidFill>
                <a:latin typeface="Calibri"/>
                <a:cs typeface="Calibri"/>
              </a:rPr>
              <a:t>CREATIVITY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53218" y="2489453"/>
            <a:ext cx="1699895" cy="70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FAE28"/>
                </a:solidFill>
                <a:uFill>
                  <a:solidFill>
                    <a:srgbClr val="FFAE28"/>
                  </a:solidFill>
                </a:uFill>
                <a:latin typeface="Calibri"/>
                <a:cs typeface="Calibri"/>
              </a:rPr>
              <a:t>4-6.30PM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WORKSHOP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STEEP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STARTUPS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62832" y="4173728"/>
            <a:ext cx="2117725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13B486"/>
                </a:solidFill>
                <a:uFill>
                  <a:solidFill>
                    <a:srgbClr val="13B486"/>
                  </a:solidFill>
                </a:uFill>
                <a:latin typeface="Calibri"/>
                <a:cs typeface="Calibri"/>
              </a:rPr>
              <a:t>10AM-2PM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PITCH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 THE</a:t>
            </a:r>
            <a:r>
              <a:rPr dirty="0" sz="13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POTENTIALS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07509" y="5640120"/>
            <a:ext cx="1680210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11AM-2PM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WORKSHOP-AI AND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ML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36914" y="2540000"/>
            <a:ext cx="1203325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FAE28"/>
                </a:solidFill>
                <a:uFill>
                  <a:solidFill>
                    <a:srgbClr val="FFAE28"/>
                  </a:solidFill>
                </a:uFill>
                <a:latin typeface="Calibri"/>
                <a:cs typeface="Calibri"/>
              </a:rPr>
              <a:t>3-4PM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dirty="0" sz="13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30" b="1">
                <a:solidFill>
                  <a:srgbClr val="FFFFFF"/>
                </a:solidFill>
                <a:latin typeface="Calibri"/>
                <a:cs typeface="Calibri"/>
              </a:rPr>
              <a:t>TALKS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28715" y="4138676"/>
            <a:ext cx="1625600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13B486"/>
                </a:solidFill>
                <a:uFill>
                  <a:solidFill>
                    <a:srgbClr val="13B486"/>
                  </a:solidFill>
                </a:uFill>
                <a:latin typeface="Calibri"/>
                <a:cs typeface="Calibri"/>
              </a:rPr>
              <a:t>2.30-3.30PM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PANEL</a:t>
            </a:r>
            <a:r>
              <a:rPr dirty="0" sz="13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0019" y="224027"/>
            <a:ext cx="2784348" cy="213969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845558" y="2507741"/>
            <a:ext cx="1447800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FAE28"/>
                </a:solidFill>
                <a:uFill>
                  <a:solidFill>
                    <a:srgbClr val="FFAE28"/>
                  </a:solidFill>
                </a:uFill>
                <a:latin typeface="Calibri"/>
                <a:cs typeface="Calibri"/>
              </a:rPr>
              <a:t>11AM-12PM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GUEST</a:t>
            </a:r>
            <a:r>
              <a:rPr dirty="0" sz="13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30" b="1">
                <a:solidFill>
                  <a:srgbClr val="FFFFFF"/>
                </a:solidFill>
                <a:latin typeface="Calibri"/>
                <a:cs typeface="Calibri"/>
              </a:rPr>
              <a:t>TALKS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9193" y="4135628"/>
            <a:ext cx="2243455" cy="50228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975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13B486"/>
                </a:solidFill>
                <a:uFill>
                  <a:solidFill>
                    <a:srgbClr val="13B486"/>
                  </a:solidFill>
                </a:uFill>
                <a:latin typeface="Calibri"/>
                <a:cs typeface="Calibri"/>
              </a:rPr>
              <a:t>3.30-5.30PM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COMPETITION-PITCH</a:t>
            </a:r>
            <a:r>
              <a:rPr dirty="0" sz="1300" spc="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6210" y="5656884"/>
            <a:ext cx="1290955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325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4-4.30PM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2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MP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ETI</a:t>
            </a:r>
            <a:r>
              <a:rPr dirty="0" sz="1300" spc="-5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-  </a:t>
            </a:r>
            <a:r>
              <a:rPr dirty="0" sz="1300" spc="-20" b="1">
                <a:solidFill>
                  <a:srgbClr val="FFFFFF"/>
                </a:solidFill>
                <a:latin typeface="Calibri"/>
                <a:cs typeface="Calibri"/>
              </a:rPr>
              <a:t>FANDOM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24673" y="5666943"/>
            <a:ext cx="1568450" cy="70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4604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5-8PM</a:t>
            </a:r>
            <a:endParaRPr sz="1800">
              <a:latin typeface="Calibri"/>
              <a:cs typeface="Calibri"/>
            </a:endParaRPr>
          </a:p>
          <a:p>
            <a:pPr marL="286385" indent="-28638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286385" algn="l"/>
                <a:tab pos="299720" algn="l"/>
                <a:tab pos="1485265" algn="l"/>
              </a:tabLst>
            </a:pPr>
            <a:r>
              <a:rPr dirty="0" sz="1300" spc="-15" b="1">
                <a:solidFill>
                  <a:srgbClr val="FFFFFF"/>
                </a:solidFill>
                <a:latin typeface="Calibri"/>
                <a:cs typeface="Calibri"/>
              </a:rPr>
              <a:t>COMPETITON-	</a:t>
            </a:r>
            <a:r>
              <a:rPr dirty="0" baseline="2136" sz="1950" spc="-7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endParaRPr baseline="2136" sz="195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GAMERSZ</a:t>
            </a:r>
            <a:r>
              <a:rPr dirty="0" sz="13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ARENA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96831" y="5656884"/>
            <a:ext cx="1435735" cy="70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u="sng" sz="1800" spc="-5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8-8.30PM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5"/>
              </a:spcBef>
            </a:pP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PRIZE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DISTRIBUTION </a:t>
            </a:r>
            <a:r>
              <a:rPr dirty="0" sz="1300" spc="-2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FOR COMPETITIONS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49153" y="5680049"/>
            <a:ext cx="1210945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95452"/>
                </a:solidFill>
                <a:uFill>
                  <a:solidFill>
                    <a:srgbClr val="F95452"/>
                  </a:solidFill>
                </a:uFill>
                <a:latin typeface="Calibri"/>
                <a:cs typeface="Calibri"/>
              </a:rPr>
              <a:t>8-9PM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300" spc="-5" b="1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13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Calibri"/>
                <a:cs typeface="Calibri"/>
              </a:rPr>
              <a:t>CREDITS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26463" y="952627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4110" y="2624709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16173" y="4264532"/>
            <a:ext cx="571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28491" y="5817514"/>
            <a:ext cx="5715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4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2443" y="225552"/>
            <a:ext cx="524255" cy="50596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03380" y="310895"/>
            <a:ext cx="388620" cy="4907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097768" y="28955"/>
            <a:ext cx="1051560" cy="508000"/>
            <a:chOff x="11097768" y="28955"/>
            <a:chExt cx="1051560" cy="50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68" y="28955"/>
              <a:ext cx="525779" cy="5074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57076" y="28955"/>
              <a:ext cx="492251" cy="4922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18475" y="193624"/>
            <a:ext cx="310388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5400" spc="-1285">
                <a:solidFill>
                  <a:srgbClr val="83D4FF"/>
                </a:solidFill>
                <a:latin typeface="Tahoma"/>
                <a:cs typeface="Tahoma"/>
              </a:rPr>
              <a:t>GUES</a:t>
            </a:r>
            <a:r>
              <a:rPr dirty="0" u="none" sz="5400" spc="-1145">
                <a:solidFill>
                  <a:srgbClr val="83D4FF"/>
                </a:solidFill>
                <a:latin typeface="Tahoma"/>
                <a:cs typeface="Tahoma"/>
              </a:rPr>
              <a:t>T</a:t>
            </a:r>
            <a:r>
              <a:rPr dirty="0" u="none" sz="5400" spc="-475">
                <a:solidFill>
                  <a:srgbClr val="83D4FF"/>
                </a:solidFill>
                <a:latin typeface="Tahoma"/>
                <a:cs typeface="Tahoma"/>
              </a:rPr>
              <a:t> </a:t>
            </a:r>
            <a:r>
              <a:rPr dirty="0" u="none" sz="5400" spc="-1195">
                <a:solidFill>
                  <a:srgbClr val="83D4FF"/>
                </a:solidFill>
                <a:latin typeface="Tahoma"/>
                <a:cs typeface="Tahoma"/>
              </a:rPr>
              <a:t>TALKS</a:t>
            </a:r>
            <a:endParaRPr sz="5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2631" y="1356360"/>
            <a:ext cx="2029968" cy="23119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80319" y="4378450"/>
            <a:ext cx="1908048" cy="246735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415" y="158495"/>
            <a:ext cx="6851904" cy="66995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451975" y="1223855"/>
            <a:ext cx="2630805" cy="18802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579880" algn="l"/>
              </a:tabLst>
            </a:pPr>
            <a:r>
              <a:rPr dirty="0" sz="3200" spc="-25">
                <a:solidFill>
                  <a:srgbClr val="FFFFFF"/>
                </a:solidFill>
                <a:latin typeface="Calibri Light"/>
                <a:cs typeface="Calibri Light"/>
              </a:rPr>
              <a:t>Abhinav	Dubey</a:t>
            </a:r>
            <a:endParaRPr sz="3200">
              <a:latin typeface="Calibri Light"/>
              <a:cs typeface="Calibri Light"/>
            </a:endParaRPr>
          </a:p>
          <a:p>
            <a:pPr marL="111125">
              <a:lnSpc>
                <a:spcPct val="100000"/>
              </a:lnSpc>
              <a:spcBef>
                <a:spcPts val="395"/>
              </a:spcBef>
            </a:pPr>
            <a:r>
              <a:rPr dirty="0" sz="2400" spc="-25">
                <a:solidFill>
                  <a:srgbClr val="FFFFFF"/>
                </a:solidFill>
                <a:latin typeface="Calibri Light"/>
                <a:cs typeface="Calibri Light"/>
              </a:rPr>
              <a:t>Founder</a:t>
            </a:r>
            <a:r>
              <a:rPr dirty="0" sz="24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dirty="0" sz="24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 Light"/>
                <a:cs typeface="Calibri Light"/>
              </a:rPr>
              <a:t>Chai</a:t>
            </a:r>
            <a:endParaRPr sz="2400">
              <a:latin typeface="Calibri Light"/>
              <a:cs typeface="Calibri Light"/>
            </a:endParaRPr>
          </a:p>
          <a:p>
            <a:pPr marL="111125">
              <a:lnSpc>
                <a:spcPct val="100000"/>
              </a:lnSpc>
              <a:spcBef>
                <a:spcPts val="195"/>
              </a:spcBef>
            </a:pPr>
            <a:r>
              <a:rPr dirty="0" sz="2400" spc="-25">
                <a:solidFill>
                  <a:srgbClr val="FFFFFF"/>
                </a:solidFill>
                <a:latin typeface="Calibri Light"/>
                <a:cs typeface="Calibri Light"/>
              </a:rPr>
              <a:t>Sutta</a:t>
            </a:r>
            <a:r>
              <a:rPr dirty="0" sz="2400" spc="-10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 Light"/>
                <a:cs typeface="Calibri Light"/>
              </a:rPr>
              <a:t>Bar</a:t>
            </a:r>
            <a:endParaRPr sz="2400">
              <a:latin typeface="Calibri Light"/>
              <a:cs typeface="Calibri Light"/>
            </a:endParaRPr>
          </a:p>
          <a:p>
            <a:pPr marL="111125">
              <a:lnSpc>
                <a:spcPct val="100000"/>
              </a:lnSpc>
              <a:spcBef>
                <a:spcPts val="1010"/>
              </a:spcBef>
            </a:pPr>
            <a:r>
              <a:rPr dirty="0" sz="2400" spc="-25">
                <a:solidFill>
                  <a:srgbClr val="FFFFFF"/>
                </a:solidFill>
                <a:latin typeface="Calibri Light"/>
                <a:cs typeface="Calibri Light"/>
              </a:rPr>
              <a:t>MBA</a:t>
            </a:r>
            <a:r>
              <a:rPr dirty="0" sz="2400" spc="-9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 Light"/>
                <a:cs typeface="Calibri Light"/>
              </a:rPr>
              <a:t>Dropout</a:t>
            </a:r>
            <a:endParaRPr sz="24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6488" y="4822922"/>
            <a:ext cx="3154680" cy="159702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3200" spc="-15">
                <a:solidFill>
                  <a:srgbClr val="FFFFFF"/>
                </a:solidFill>
                <a:latin typeface="Calibri Light"/>
                <a:cs typeface="Calibri Light"/>
              </a:rPr>
              <a:t>Sam</a:t>
            </a:r>
            <a:r>
              <a:rPr dirty="0" sz="3200" spc="-114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200" spc="-25">
                <a:solidFill>
                  <a:srgbClr val="FFFFFF"/>
                </a:solidFill>
                <a:latin typeface="Calibri Light"/>
                <a:cs typeface="Calibri Light"/>
              </a:rPr>
              <a:t>Pitroda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15">
                <a:solidFill>
                  <a:srgbClr val="FFFFFF"/>
                </a:solidFill>
                <a:latin typeface="Calibri Light"/>
                <a:cs typeface="Calibri Light"/>
              </a:rPr>
              <a:t>Pioneer</a:t>
            </a:r>
            <a:r>
              <a:rPr dirty="0" sz="2400" spc="-8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Calibri Light"/>
                <a:cs typeface="Calibri Light"/>
              </a:rPr>
              <a:t>of</a:t>
            </a:r>
            <a:r>
              <a:rPr dirty="0" sz="24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 Light"/>
                <a:cs typeface="Calibri Light"/>
              </a:rPr>
              <a:t>Indian</a:t>
            </a:r>
            <a:r>
              <a:rPr dirty="0" sz="24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 Light"/>
                <a:cs typeface="Calibri Light"/>
              </a:rPr>
              <a:t>Telecom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25">
                <a:solidFill>
                  <a:srgbClr val="FFFFFF"/>
                </a:solidFill>
                <a:latin typeface="Calibri Light"/>
                <a:cs typeface="Calibri Light"/>
              </a:rPr>
              <a:t>Revolution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213860"/>
          </a:xfrm>
          <a:custGeom>
            <a:avLst/>
            <a:gdLst/>
            <a:ahLst/>
            <a:cxnLst/>
            <a:rect l="l" t="t" r="r" b="b"/>
            <a:pathLst>
              <a:path w="12192000" h="4213860">
                <a:moveTo>
                  <a:pt x="0" y="4213860"/>
                </a:moveTo>
                <a:lnTo>
                  <a:pt x="12192000" y="4213860"/>
                </a:lnTo>
                <a:lnTo>
                  <a:pt x="12192000" y="0"/>
                </a:lnTo>
                <a:lnTo>
                  <a:pt x="0" y="0"/>
                </a:lnTo>
                <a:lnTo>
                  <a:pt x="0" y="4213860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4213859"/>
            <a:ext cx="12186285" cy="2644140"/>
            <a:chOff x="0" y="4213859"/>
            <a:chExt cx="12186285" cy="2644140"/>
          </a:xfrm>
        </p:grpSpPr>
        <p:sp>
          <p:nvSpPr>
            <p:cNvPr id="4" name="object 4"/>
            <p:cNvSpPr/>
            <p:nvPr/>
          </p:nvSpPr>
          <p:spPr>
            <a:xfrm>
              <a:off x="0" y="4213859"/>
              <a:ext cx="12186285" cy="1647825"/>
            </a:xfrm>
            <a:custGeom>
              <a:avLst/>
              <a:gdLst/>
              <a:ahLst/>
              <a:cxnLst/>
              <a:rect l="l" t="t" r="r" b="b"/>
              <a:pathLst>
                <a:path w="12186285" h="1647825">
                  <a:moveTo>
                    <a:pt x="0" y="1647443"/>
                  </a:moveTo>
                  <a:lnTo>
                    <a:pt x="12185904" y="1647443"/>
                  </a:lnTo>
                  <a:lnTo>
                    <a:pt x="12185904" y="0"/>
                  </a:lnTo>
                  <a:lnTo>
                    <a:pt x="0" y="0"/>
                  </a:lnTo>
                  <a:lnTo>
                    <a:pt x="0" y="1647443"/>
                  </a:lnTo>
                  <a:close/>
                </a:path>
              </a:pathLst>
            </a:custGeom>
            <a:solidFill>
              <a:srgbClr val="F1BB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5861303"/>
              <a:ext cx="12186285" cy="996950"/>
            </a:xfrm>
            <a:custGeom>
              <a:avLst/>
              <a:gdLst/>
              <a:ahLst/>
              <a:cxnLst/>
              <a:rect l="l" t="t" r="r" b="b"/>
              <a:pathLst>
                <a:path w="12186285" h="996950">
                  <a:moveTo>
                    <a:pt x="12185904" y="0"/>
                  </a:moveTo>
                  <a:lnTo>
                    <a:pt x="0" y="0"/>
                  </a:lnTo>
                  <a:lnTo>
                    <a:pt x="0" y="996694"/>
                  </a:lnTo>
                  <a:lnTo>
                    <a:pt x="12185904" y="996694"/>
                  </a:lnTo>
                  <a:lnTo>
                    <a:pt x="12185904" y="0"/>
                  </a:lnTo>
                  <a:close/>
                </a:path>
              </a:pathLst>
            </a:custGeom>
            <a:solidFill>
              <a:srgbClr val="2B2B2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4613275" y="5781547"/>
            <a:ext cx="3951604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FFFFFF"/>
                </a:solidFill>
                <a:latin typeface="Calibri Light"/>
                <a:cs typeface="Calibri Light"/>
              </a:rPr>
              <a:t>Padmasree</a:t>
            </a:r>
            <a:r>
              <a:rPr dirty="0" sz="2000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 Light"/>
                <a:cs typeface="Calibri Light"/>
              </a:rPr>
              <a:t>Warrior</a:t>
            </a:r>
            <a:endParaRPr sz="2000">
              <a:latin typeface="Calibri Light"/>
              <a:cs typeface="Calibri Light"/>
            </a:endParaRPr>
          </a:p>
          <a:p>
            <a:pPr algn="ctr" marL="12700" marR="5080">
              <a:lnSpc>
                <a:spcPct val="100000"/>
              </a:lnSpc>
              <a:spcBef>
                <a:spcPts val="30"/>
              </a:spcBef>
            </a:pP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Ind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-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600" spc="-35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dirty="0" sz="1600" spc="-4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1600" spc="-6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bu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dirty="0" sz="160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r>
              <a:rPr dirty="0" sz="1600" spc="-40">
                <a:solidFill>
                  <a:srgbClr val="FFFFFF"/>
                </a:solidFill>
                <a:latin typeface="Calibri Light"/>
                <a:cs typeface="Calibri Light"/>
              </a:rPr>
              <a:t>w</a:t>
            </a:r>
            <a:r>
              <a:rPr dirty="0" sz="1600" spc="-25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m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16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dirty="0" sz="1600" spc="-5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tec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h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dirty="0" sz="1600" spc="-3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y  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executive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8784" y="5850432"/>
            <a:ext cx="2449195" cy="82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libri Light"/>
                <a:cs typeface="Calibri Light"/>
              </a:rPr>
              <a:t>Ruchi</a:t>
            </a:r>
            <a:r>
              <a:rPr dirty="0" sz="20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Calibri Light"/>
                <a:cs typeface="Calibri Light"/>
              </a:rPr>
              <a:t>Sanghvi</a:t>
            </a:r>
            <a:endParaRPr sz="20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Indian</a:t>
            </a:r>
            <a:r>
              <a:rPr dirty="0" sz="1600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Calibri Light"/>
                <a:cs typeface="Calibri Light"/>
              </a:rPr>
              <a:t>computer</a:t>
            </a:r>
            <a:r>
              <a:rPr dirty="0" sz="16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engineer</a:t>
            </a:r>
            <a:r>
              <a:rPr dirty="0" sz="16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endParaRPr sz="1600">
              <a:latin typeface="Calibri Light"/>
              <a:cs typeface="Calibri Light"/>
            </a:endParaRPr>
          </a:p>
          <a:p>
            <a:pPr algn="ctr" marL="1270">
              <a:lnSpc>
                <a:spcPct val="100000"/>
              </a:lnSpc>
            </a:pP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businesswoman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54426" y="58673"/>
            <a:ext cx="58807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6610" algn="l"/>
                <a:tab pos="4951095" algn="l"/>
              </a:tabLst>
            </a:pPr>
            <a:r>
              <a:rPr dirty="0" u="heavy" sz="3600" spc="-2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E</a:t>
            </a:r>
            <a:r>
              <a:rPr dirty="0" u="heavy" sz="3600" spc="-6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n</a:t>
            </a:r>
            <a:r>
              <a:rPr dirty="0" u="heavy" sz="3600" spc="-2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t</a:t>
            </a:r>
            <a:r>
              <a:rPr dirty="0" u="heavy" sz="3600" spc="-8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r</a:t>
            </a:r>
            <a:r>
              <a:rPr dirty="0" u="heavy" sz="3600" spc="-3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e</a:t>
            </a:r>
            <a:r>
              <a:rPr dirty="0" u="heavy" sz="3600" spc="-3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p</a:t>
            </a:r>
            <a:r>
              <a:rPr dirty="0" u="heavy" sz="3600" spc="-8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r</a:t>
            </a:r>
            <a:r>
              <a:rPr dirty="0" u="heavy" sz="3600" spc="-3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e</a:t>
            </a:r>
            <a:r>
              <a:rPr dirty="0" u="heavy" sz="3600" spc="-3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n</a:t>
            </a:r>
            <a:r>
              <a:rPr dirty="0" u="heavy" sz="3600" spc="-3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e</a:t>
            </a:r>
            <a:r>
              <a:rPr dirty="0" u="heavy" sz="3600" spc="-3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u</a:t>
            </a:r>
            <a:r>
              <a:rPr dirty="0" u="heavy" sz="3600" spc="-10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r</a:t>
            </a:r>
            <a:r>
              <a:rPr dirty="0" u="heavy" sz="3600" spc="-2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s</a:t>
            </a:r>
            <a:r>
              <a:rPr dirty="0" u="heavy" sz="3600" spc="-3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h</a:t>
            </a:r>
            <a:r>
              <a:rPr dirty="0" u="heavy" sz="3600" spc="-3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i</a:t>
            </a:r>
            <a:r>
              <a:rPr dirty="0" u="none" sz="3600" b="0">
                <a:solidFill>
                  <a:srgbClr val="FFFFFF"/>
                </a:solidFill>
                <a:latin typeface="Calibri Light"/>
                <a:cs typeface="Calibri Light"/>
              </a:rPr>
              <a:t>p	S</a:t>
            </a:r>
            <a:r>
              <a:rPr dirty="0" u="heavy" sz="3600" spc="-4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u</a:t>
            </a:r>
            <a:r>
              <a:rPr dirty="0" u="heavy" sz="3600" spc="-5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m</a:t>
            </a:r>
            <a:r>
              <a:rPr dirty="0" u="heavy" sz="3600" spc="-6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m</a:t>
            </a:r>
            <a:r>
              <a:rPr dirty="0" u="heavy" sz="3600" spc="-1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i</a:t>
            </a:r>
            <a:r>
              <a:rPr dirty="0" u="none" sz="3600" b="0">
                <a:solidFill>
                  <a:srgbClr val="FFFFFF"/>
                </a:solidFill>
                <a:latin typeface="Calibri Light"/>
                <a:cs typeface="Calibri Light"/>
              </a:rPr>
              <a:t>t	</a:t>
            </a:r>
            <a:r>
              <a:rPr dirty="0" u="heavy" sz="3600" spc="-2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20</a:t>
            </a:r>
            <a:r>
              <a:rPr dirty="0" u="heavy" sz="3600" spc="-4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  <a:cs typeface="Calibri Light"/>
              </a:rPr>
              <a:t>2</a:t>
            </a:r>
            <a:r>
              <a:rPr dirty="0" u="none" sz="3600" b="0">
                <a:solidFill>
                  <a:srgbClr val="FFFFFF"/>
                </a:solidFill>
                <a:latin typeface="Calibri Light"/>
                <a:cs typeface="Calibri Light"/>
              </a:rPr>
              <a:t>1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4850" y="540896"/>
            <a:ext cx="2717800" cy="92138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dirty="0" u="heavy" sz="2800" spc="-24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P</a:t>
            </a:r>
            <a:r>
              <a:rPr dirty="0" u="heavy" sz="2800" spc="-2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A</a:t>
            </a:r>
            <a:r>
              <a:rPr dirty="0" u="heavy" sz="2800" spc="-3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NE</a:t>
            </a:r>
            <a:r>
              <a:rPr dirty="0" u="heavy" sz="2800" spc="-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L</a:t>
            </a:r>
            <a:r>
              <a:rPr dirty="0" u="heavy" sz="2800" spc="-7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800" spc="-2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D</a:t>
            </a:r>
            <a:r>
              <a:rPr dirty="0" u="heavy" sz="2800" spc="-1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IS</a:t>
            </a:r>
            <a:r>
              <a:rPr dirty="0" u="heavy" sz="2800" spc="-3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C</a:t>
            </a:r>
            <a:r>
              <a:rPr dirty="0" u="heavy" sz="2800" spc="-3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U</a:t>
            </a:r>
            <a:r>
              <a:rPr dirty="0" u="heavy" sz="2800" spc="-2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SS</a:t>
            </a:r>
            <a:r>
              <a:rPr dirty="0" u="heavy" sz="2800" spc="-2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I</a:t>
            </a:r>
            <a:r>
              <a:rPr dirty="0" u="heavy" sz="2800" spc="-3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O</a:t>
            </a:r>
            <a:r>
              <a:rPr dirty="0" u="heavy" sz="2800" spc="-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N</a:t>
            </a:r>
            <a:endParaRPr sz="28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u="heavy" sz="2400" spc="-2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Life</a:t>
            </a:r>
            <a:r>
              <a:rPr dirty="0" u="heavy" sz="2400" spc="-8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40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in</a:t>
            </a:r>
            <a:r>
              <a:rPr dirty="0" u="heavy" sz="2400" spc="-40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400" spc="-1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silicon</a:t>
            </a:r>
            <a:r>
              <a:rPr dirty="0" u="heavy" sz="2400" spc="-8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400" spc="-15">
                <a:solidFill>
                  <a:srgbClr val="F1BB01"/>
                </a:solidFill>
                <a:uFill>
                  <a:solidFill>
                    <a:srgbClr val="F1BB01"/>
                  </a:solidFill>
                </a:uFill>
                <a:latin typeface="Calibri Light"/>
                <a:cs typeface="Calibri Light"/>
              </a:rPr>
              <a:t>valley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6636" y="4207764"/>
            <a:ext cx="10549255" cy="1656714"/>
            <a:chOff x="516636" y="4207764"/>
            <a:chExt cx="10549255" cy="1656714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6" y="4213860"/>
              <a:ext cx="2653284" cy="16474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5668" y="4207764"/>
              <a:ext cx="1295399" cy="16535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0364" y="4210812"/>
              <a:ext cx="1295400" cy="165353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03377" y="5639419"/>
            <a:ext cx="2950845" cy="1115695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906780">
              <a:lnSpc>
                <a:spcPct val="100000"/>
              </a:lnSpc>
              <a:spcBef>
                <a:spcPts val="1330"/>
              </a:spcBef>
            </a:pPr>
            <a:r>
              <a:rPr dirty="0" sz="2000" spc="-5">
                <a:solidFill>
                  <a:srgbClr val="FFFFFF"/>
                </a:solidFill>
                <a:latin typeface="Calibri Light"/>
                <a:cs typeface="Calibri Light"/>
              </a:rPr>
              <a:t>Om</a:t>
            </a:r>
            <a:r>
              <a:rPr dirty="0" sz="2000" spc="-8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 Light"/>
                <a:cs typeface="Calibri Light"/>
              </a:rPr>
              <a:t>Malik</a:t>
            </a:r>
            <a:endParaRPr sz="20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Indian-</a:t>
            </a:r>
            <a:r>
              <a:rPr dirty="0" sz="1600" spc="-6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America</a:t>
            </a:r>
            <a:r>
              <a:rPr dirty="0" sz="16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r>
              <a:rPr dirty="0" sz="1600" spc="-7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 Light"/>
                <a:cs typeface="Calibri Light"/>
              </a:rPr>
              <a:t>technology</a:t>
            </a:r>
            <a:endParaRPr sz="16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600" spc="-40">
                <a:solidFill>
                  <a:srgbClr val="FFFFFF"/>
                </a:solidFill>
                <a:latin typeface="Calibri Light"/>
                <a:cs typeface="Calibri Light"/>
              </a:rPr>
              <a:t>writer</a:t>
            </a:r>
            <a:r>
              <a:rPr dirty="0" sz="1600" spc="-40" b="1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4994" y="3636975"/>
            <a:ext cx="1838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2800" spc="-15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  <a:latin typeface="Calibri Light"/>
                <a:cs typeface="Calibri Light"/>
              </a:rPr>
              <a:t>OUR</a:t>
            </a:r>
            <a:r>
              <a:rPr dirty="0" u="heavy" sz="2800" spc="-140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  <a:latin typeface="Calibri Light"/>
                <a:cs typeface="Calibri Light"/>
              </a:rPr>
              <a:t> </a:t>
            </a:r>
            <a:r>
              <a:rPr dirty="0" u="heavy" sz="2800" spc="-30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  <a:latin typeface="Calibri Light"/>
                <a:cs typeface="Calibri Light"/>
              </a:rPr>
              <a:t>GUESTS</a:t>
            </a:r>
            <a:endParaRPr sz="2800">
              <a:latin typeface="Calibri Light"/>
              <a:cs typeface="Calibri Ligh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56003" y="1642872"/>
            <a:ext cx="3226308" cy="1786127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94757" y="1728571"/>
            <a:ext cx="3982085" cy="156654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panel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discussion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reality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life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silicon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valley</a:t>
            </a:r>
            <a:endParaRPr sz="1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What’s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it like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India’s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silicon</a:t>
            </a:r>
            <a:r>
              <a:rPr dirty="0" sz="11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valley</a:t>
            </a:r>
            <a:r>
              <a:rPr dirty="0" sz="11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Bangalore</a:t>
            </a:r>
            <a:endParaRPr sz="1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Success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failures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startups</a:t>
            </a:r>
            <a:endParaRPr sz="1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Innovation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essential factor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startups</a:t>
            </a:r>
            <a:endParaRPr sz="1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crowd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entrepreneur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giving rise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competition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Date: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June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2021</a:t>
            </a:r>
            <a:endParaRPr sz="11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Char char="●"/>
              <a:tabLst>
                <a:tab pos="354965" algn="l"/>
                <a:tab pos="355600" algn="l"/>
              </a:tabLst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2:30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3:30PM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1093195" y="47244"/>
            <a:ext cx="1050290" cy="506095"/>
            <a:chOff x="11093195" y="47244"/>
            <a:chExt cx="1050290" cy="50609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3195" y="47244"/>
              <a:ext cx="524255" cy="5059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52503" y="47244"/>
              <a:ext cx="490727" cy="490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6285" cy="6858000"/>
          </a:xfrm>
          <a:custGeom>
            <a:avLst/>
            <a:gdLst/>
            <a:ahLst/>
            <a:cxnLst/>
            <a:rect l="l" t="t" r="r" b="b"/>
            <a:pathLst>
              <a:path w="12186285" h="6858000">
                <a:moveTo>
                  <a:pt x="12185904" y="0"/>
                </a:moveTo>
                <a:lnTo>
                  <a:pt x="0" y="0"/>
                </a:lnTo>
                <a:lnTo>
                  <a:pt x="0" y="6858000"/>
                </a:lnTo>
                <a:lnTo>
                  <a:pt x="12185904" y="6858000"/>
                </a:lnTo>
                <a:lnTo>
                  <a:pt x="12185904" y="0"/>
                </a:lnTo>
                <a:close/>
              </a:path>
            </a:pathLst>
          </a:custGeom>
          <a:solidFill>
            <a:srgbClr val="0100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904231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37378" y="616458"/>
            <a:ext cx="57810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">
                <a:solidFill>
                  <a:srgbClr val="1B73D1"/>
                </a:solidFill>
                <a:latin typeface="Arial"/>
                <a:cs typeface="Arial"/>
              </a:rPr>
              <a:t>Pitch</a:t>
            </a:r>
            <a:r>
              <a:rPr dirty="0" u="none" sz="4000" spc="-20">
                <a:solidFill>
                  <a:srgbClr val="1B73D1"/>
                </a:solidFill>
                <a:latin typeface="Arial"/>
                <a:cs typeface="Arial"/>
              </a:rPr>
              <a:t> </a:t>
            </a:r>
            <a:r>
              <a:rPr dirty="0" u="none" sz="4000">
                <a:solidFill>
                  <a:srgbClr val="1B73D1"/>
                </a:solidFill>
                <a:latin typeface="Arial"/>
                <a:cs typeface="Arial"/>
              </a:rPr>
              <a:t>into</a:t>
            </a:r>
            <a:r>
              <a:rPr dirty="0" u="none" sz="4000" spc="-15">
                <a:solidFill>
                  <a:srgbClr val="1B73D1"/>
                </a:solidFill>
                <a:latin typeface="Arial"/>
                <a:cs typeface="Arial"/>
              </a:rPr>
              <a:t> </a:t>
            </a:r>
            <a:r>
              <a:rPr dirty="0" u="none" sz="4000" spc="-5">
                <a:solidFill>
                  <a:srgbClr val="1B73D1"/>
                </a:solidFill>
                <a:latin typeface="Arial"/>
                <a:cs typeface="Arial"/>
              </a:rPr>
              <a:t>the potentials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7378" y="1476353"/>
            <a:ext cx="5713095" cy="50736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4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open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many doors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opportunity.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Investors 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dirty="0" sz="18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platform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funding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your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325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startup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feedback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from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our audiences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0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advice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panel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experts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Arial MT"/>
              <a:buChar char="●"/>
            </a:pPr>
            <a:endParaRPr sz="26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Register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idea:</a:t>
            </a:r>
            <a:r>
              <a:rPr dirty="0" sz="1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1st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June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-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2nd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June (10</a:t>
            </a:r>
            <a:r>
              <a:rPr dirty="0" sz="1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pm)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Entry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Fee: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250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Pitch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representation:</a:t>
            </a:r>
            <a:r>
              <a:rPr dirty="0" sz="18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4th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June (10:00</a:t>
            </a:r>
            <a:r>
              <a:rPr dirty="0" sz="18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AM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2:00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PM)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Prize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5th June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25"/>
              </a:spcBef>
              <a:buChar char="●"/>
              <a:tabLst>
                <a:tab pos="355600" algn="l"/>
                <a:tab pos="356235" algn="l"/>
              </a:tabLst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Prizes:</a:t>
            </a:r>
            <a:endParaRPr sz="1800">
              <a:latin typeface="Arial MT"/>
              <a:cs typeface="Arial MT"/>
            </a:endParaRPr>
          </a:p>
          <a:p>
            <a:pPr marL="12700" marR="3648710">
              <a:lnSpc>
                <a:spcPct val="114999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1st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prize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–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Rs 2000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2nd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prize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Rs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1000 </a:t>
            </a:r>
            <a:r>
              <a:rPr dirty="0" sz="1800" spc="-48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3rd</a:t>
            </a:r>
            <a:r>
              <a:rPr dirty="0" sz="1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prize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 –</a:t>
            </a:r>
            <a:r>
              <a:rPr dirty="0" sz="1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Rs 500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08435" y="28955"/>
            <a:ext cx="1050290" cy="508000"/>
            <a:chOff x="11108435" y="28955"/>
            <a:chExt cx="1050290" cy="508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8435" y="28955"/>
              <a:ext cx="524255" cy="5074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7743" y="28955"/>
              <a:ext cx="490727" cy="4922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2131060"/>
          </a:xfrm>
          <a:custGeom>
            <a:avLst/>
            <a:gdLst/>
            <a:ahLst/>
            <a:cxnLst/>
            <a:rect l="l" t="t" r="r" b="b"/>
            <a:pathLst>
              <a:path w="12192000" h="2131060">
                <a:moveTo>
                  <a:pt x="0" y="2130552"/>
                </a:moveTo>
                <a:lnTo>
                  <a:pt x="12192000" y="2130552"/>
                </a:lnTo>
                <a:lnTo>
                  <a:pt x="12192000" y="0"/>
                </a:lnTo>
                <a:lnTo>
                  <a:pt x="0" y="0"/>
                </a:lnTo>
                <a:lnTo>
                  <a:pt x="0" y="2130552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4480559"/>
            <a:ext cx="12192000" cy="2377440"/>
          </a:xfrm>
          <a:custGeom>
            <a:avLst/>
            <a:gdLst/>
            <a:ahLst/>
            <a:cxnLst/>
            <a:rect l="l" t="t" r="r" b="b"/>
            <a:pathLst>
              <a:path w="12192000" h="2377440">
                <a:moveTo>
                  <a:pt x="0" y="2377438"/>
                </a:moveTo>
                <a:lnTo>
                  <a:pt x="12192000" y="2377438"/>
                </a:lnTo>
                <a:lnTo>
                  <a:pt x="12192000" y="0"/>
                </a:lnTo>
                <a:lnTo>
                  <a:pt x="0" y="0"/>
                </a:lnTo>
                <a:lnTo>
                  <a:pt x="0" y="2377438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2121407"/>
            <a:ext cx="12192000" cy="2359660"/>
            <a:chOff x="0" y="2121407"/>
            <a:chExt cx="12192000" cy="2359660"/>
          </a:xfrm>
        </p:grpSpPr>
        <p:sp>
          <p:nvSpPr>
            <p:cNvPr id="5" name="object 5"/>
            <p:cNvSpPr/>
            <p:nvPr/>
          </p:nvSpPr>
          <p:spPr>
            <a:xfrm>
              <a:off x="0" y="2130551"/>
              <a:ext cx="12192000" cy="2350135"/>
            </a:xfrm>
            <a:custGeom>
              <a:avLst/>
              <a:gdLst/>
              <a:ahLst/>
              <a:cxnLst/>
              <a:rect l="l" t="t" r="r" b="b"/>
              <a:pathLst>
                <a:path w="12192000" h="2350135">
                  <a:moveTo>
                    <a:pt x="12192000" y="0"/>
                  </a:moveTo>
                  <a:lnTo>
                    <a:pt x="0" y="0"/>
                  </a:lnTo>
                  <a:lnTo>
                    <a:pt x="0" y="2350008"/>
                  </a:lnTo>
                  <a:lnTo>
                    <a:pt x="12192000" y="23500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2121407"/>
              <a:ext cx="3133343" cy="23500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2785" y="0"/>
            <a:ext cx="41846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pc="-75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</a:rPr>
              <a:t>W</a:t>
            </a:r>
            <a:r>
              <a:rPr dirty="0" u="heavy" spc="-5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</a:rPr>
              <a:t>OR</a:t>
            </a:r>
            <a:r>
              <a:rPr dirty="0" u="heavy" spc="-50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</a:rPr>
              <a:t>K</a:t>
            </a:r>
            <a:r>
              <a:rPr dirty="0" u="heavy">
                <a:solidFill>
                  <a:srgbClr val="E7E6E6"/>
                </a:solidFill>
                <a:uFill>
                  <a:solidFill>
                    <a:srgbClr val="E7E6E6"/>
                  </a:solidFill>
                </a:uFill>
              </a:rPr>
              <a:t>SHOPS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81905" y="4542790"/>
            <a:ext cx="266890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095" marR="5080" indent="-49403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solidFill>
                  <a:srgbClr val="E7E6E6"/>
                </a:solidFill>
                <a:latin typeface="Calibri"/>
                <a:cs typeface="Calibri"/>
              </a:rPr>
              <a:t>STEEP </a:t>
            </a:r>
            <a:r>
              <a:rPr dirty="0" sz="3200" spc="-30">
                <a:solidFill>
                  <a:srgbClr val="E7E6E6"/>
                </a:solidFill>
                <a:latin typeface="Calibri"/>
                <a:cs typeface="Calibri"/>
              </a:rPr>
              <a:t>INTO </a:t>
            </a: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THE </a:t>
            </a:r>
            <a:r>
              <a:rPr dirty="0" sz="3200" spc="-71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 spc="-45">
                <a:solidFill>
                  <a:srgbClr val="E7E6E6"/>
                </a:solidFill>
                <a:latin typeface="Calibri"/>
                <a:cs typeface="Calibri"/>
              </a:rPr>
              <a:t>STARTUPS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4377" y="4478527"/>
            <a:ext cx="202946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" marR="5080" indent="-71755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FUEL</a:t>
            </a:r>
            <a:r>
              <a:rPr dirty="0" sz="3200" spc="-45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UP</a:t>
            </a:r>
            <a:r>
              <a:rPr dirty="0" sz="3200" spc="-4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ON </a:t>
            </a:r>
            <a:r>
              <a:rPr dirty="0" sz="3200" spc="-705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 spc="-35">
                <a:solidFill>
                  <a:srgbClr val="E7E6E6"/>
                </a:solidFill>
                <a:latin typeface="Calibri"/>
                <a:cs typeface="Calibri"/>
              </a:rPr>
              <a:t>CREATIVITY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6918" y="4542790"/>
            <a:ext cx="181419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ML</a:t>
            </a:r>
            <a:r>
              <a:rPr dirty="0" sz="3200" spc="-4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E7E6E6"/>
                </a:solidFill>
                <a:latin typeface="Calibri"/>
                <a:cs typeface="Calibri"/>
              </a:rPr>
              <a:t>AND</a:t>
            </a:r>
            <a:r>
              <a:rPr dirty="0" sz="3200" spc="-4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E7E6E6"/>
                </a:solidFill>
                <a:latin typeface="Calibri"/>
                <a:cs typeface="Calibri"/>
              </a:rPr>
              <a:t>AI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06011" y="2115311"/>
            <a:ext cx="8280400" cy="2365375"/>
            <a:chOff x="3906011" y="2115311"/>
            <a:chExt cx="8280400" cy="236537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8032" y="2115311"/>
              <a:ext cx="3547872" cy="23652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6011" y="2133599"/>
              <a:ext cx="4021836" cy="23469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1122152" y="24383"/>
            <a:ext cx="1050290" cy="508000"/>
            <a:chOff x="11122152" y="24383"/>
            <a:chExt cx="1050290" cy="5080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152" y="24383"/>
              <a:ext cx="525779" cy="5074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1460" y="24383"/>
              <a:ext cx="490728" cy="4922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SOURABH CHOUHAN</dc:creator>
  <dc:title>PowerPoint Presentation</dc:title>
  <dcterms:created xsi:type="dcterms:W3CDTF">2022-10-07T07:50:56Z</dcterms:created>
  <dcterms:modified xsi:type="dcterms:W3CDTF">2022-10-07T07:50:56Z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2022-10-07T00:00:00Z</vt:filetime>
  </property>
</Properties>
</file>