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65" d="100"/>
          <a:sy n="165" d="100"/>
        </p:scale>
        <p:origin x="-2048" y="-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193050-9C9B-0C4D-8D4C-88006D40D8C3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00A84D-9CE6-FA41-8D22-FB3B22E24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88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10,00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0A84D-9CE6-FA41-8D22-FB3B22E24F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452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Loss = 21.04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0A84D-9CE6-FA41-8D22-FB3B22E24F3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38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Loss = 15.3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0A84D-9CE6-FA41-8D22-FB3B22E24F3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170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6939A-9827-4E3E-BA75-6004067A68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7282D3-5AD8-2D2F-5BC5-A6F32BF234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A387D-F9C1-6C48-B03C-05BB2D183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FBC1-BA61-1242-8D65-152CCC58F147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D7938-814C-BB95-65A2-64BC84AE5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D93F4-8AFE-6A0E-AF85-CED40EDC4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49A2-308B-E641-83AD-82BAF2F91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29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E3620-736B-D3CE-67A0-A6C17B89A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233CB1-34C1-FE0D-690E-02E0022884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E8B1B-1FE8-CC82-02DE-2F770B8B6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FBC1-BA61-1242-8D65-152CCC58F147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61D15-01A4-4E07-F271-880F5E3D7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3D7A8-8F46-650E-3597-8EF56654E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49A2-308B-E641-83AD-82BAF2F91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79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5B6E59-EDA3-9F9B-1B81-ECDE7F1824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8C2B1E-3358-5113-70DA-EE3CA73E4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A8DD2-C468-8571-51A4-80C323B48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FBC1-BA61-1242-8D65-152CCC58F147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2DE64-7E48-7201-F3BE-D0850F54B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3A7C0-F797-33EB-ADE8-AAE540C59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49A2-308B-E641-83AD-82BAF2F91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958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D21B-7A57-8775-7C49-39CEAA975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BBB46-2320-43D6-CE46-4ADA1FAE8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4590C-3238-9F9A-B2C7-502B2F44B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FBC1-BA61-1242-8D65-152CCC58F147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A5473-747C-4F41-BFD3-F55186BA8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57DEC-B3CC-CCE2-7A8E-72E50CA5E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49A2-308B-E641-83AD-82BAF2F91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3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ADDAC-C18B-A4E9-44E0-979FE3F76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EF3A6E-D4C6-E892-F142-7B4484DBD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87D64-0236-6532-AD37-90BEB03D3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FBC1-BA61-1242-8D65-152CCC58F147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D09F9-7A94-5BFF-C287-7ECD2C3B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603FB-3AFD-62CE-AAD5-A18FA64CD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49A2-308B-E641-83AD-82BAF2F91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606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E108C-CF23-1AB5-61B6-12265E4F2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02F12-61B9-9D4C-4552-8F89895E9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84BB62-EEEF-ABE5-A0B4-9953F4FF9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0833E-6D4D-13EB-80A1-AB66DFFD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FBC1-BA61-1242-8D65-152CCC58F147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A943DF-596E-1719-315C-43055732B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30C883-4BD4-5EB8-E934-F285E7592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49A2-308B-E641-83AD-82BAF2F91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86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AA507-98EA-6FAD-7C4C-DAF986F04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74E3E-EBE2-1DB0-C709-EC00A3D51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6C5D5B-7457-54E6-9DB5-C56869E0E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568E4-926B-5B3A-1A3F-10DF2C8E6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878F04-2E87-C8CC-7E60-27FE305564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DB8191-FDE9-3C6B-0AD4-0A20105DE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FBC1-BA61-1242-8D65-152CCC58F147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74330B-BA3D-109E-0FE3-4E28D8EA9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8C7B93-069E-3DCB-E540-991EE2F97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49A2-308B-E641-83AD-82BAF2F91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0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A6687-B949-88E1-245E-BC210B832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E4F119-BF37-9AEA-8C81-3E3DDBBB5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FBC1-BA61-1242-8D65-152CCC58F147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DCFE18-D3CC-E7D0-E043-E919E84C7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2BC598-CFD5-307E-894E-58D779EE8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49A2-308B-E641-83AD-82BAF2F91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82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D333F4-7DBF-2F8D-2768-880D2B3E9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FBC1-BA61-1242-8D65-152CCC58F147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014B54-8FB2-6F73-D0FC-A22325EA8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93C721-0280-A77C-DBE8-1367AECE7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49A2-308B-E641-83AD-82BAF2F91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86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0D67F-BBF8-D00E-3115-09895516E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DE028-8BDA-67C8-0380-4DEB16D8B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FB1C5-53D9-C000-64EF-B4594B1A5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0E7B61-5114-5D2B-B4D2-C9238606D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FBC1-BA61-1242-8D65-152CCC58F147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21BA9C-20E6-BB2F-639D-66ECE4484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2E9B8B-D4FA-8EAE-B2BC-3BEF4963F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49A2-308B-E641-83AD-82BAF2F91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45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E34C3-D2C5-1543-E326-20F3D1D94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3480B4-0420-58F5-B452-926280AD42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6BFB73-CBB5-C460-02D5-2759F5EB7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CD0E5B-2F3A-D973-90D9-99B416814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FBC1-BA61-1242-8D65-152CCC58F147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BBDC8-BF67-882A-FEB0-73686C53E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6A864-E73F-F299-E5CA-AFB5C1414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49A2-308B-E641-83AD-82BAF2F91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274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F139C3-E8D2-C75E-8961-6CDC664D8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7AF10-4C22-C2F1-FAF9-A4C8B0BDD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92050-41BC-8F17-0AF7-DFE3E448CE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02FBC1-BA61-1242-8D65-152CCC58F147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283E0-425A-CCBF-BD1F-8B432AA2A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B76CD-F7B9-B658-F4AC-F4267B027B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C549A2-308B-E641-83AD-82BAF2F91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84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BDA4983-FC12-C8EC-400B-4947DAF3F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694" y="720506"/>
            <a:ext cx="5409717" cy="54169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4A7A1-0519-1639-1796-17199651B9BA}"/>
              </a:ext>
            </a:extLst>
          </p:cNvPr>
          <p:cNvSpPr txBox="1"/>
          <p:nvPr/>
        </p:nvSpPr>
        <p:spPr>
          <a:xfrm>
            <a:off x="8723870" y="1186249"/>
            <a:ext cx="2100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10,000 individuals, 10 time points, </a:t>
            </a:r>
          </a:p>
          <a:p>
            <a:r>
              <a:rPr lang="en-US" dirty="0"/>
              <a:t>10 diseases</a:t>
            </a:r>
          </a:p>
        </p:txBody>
      </p:sp>
    </p:spTree>
    <p:extLst>
      <p:ext uri="{BB962C8B-B14F-4D97-AF65-F5344CB8AC3E}">
        <p14:creationId xmlns:p14="http://schemas.microsoft.com/office/powerpoint/2010/main" val="1873785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E23AF-E04D-EBA1-582E-65F12712F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N=10,000 ;D=10; T=50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5D9287-DDDD-28E3-53AA-368F0529C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543" y="1786670"/>
            <a:ext cx="4841306" cy="484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204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B1547-6047-ED6B-7D07-229B1A5FB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4F054E1-2C53-D4F0-53F2-2CF90944C1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5904" y="1825625"/>
            <a:ext cx="654019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897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131A8-7139-F44A-B645-025B0A581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theta, Sarah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C67F1FD-8129-6B10-5FD7-6E81445535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4409" y="2141537"/>
            <a:ext cx="434549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214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D6293-52A7-DEE8-24E5-38156AF9D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5B0ECD-8EB5-88CC-E800-F252530D3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81E0AB-1E54-1189-7CFE-40F25D62B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074" y="1690688"/>
            <a:ext cx="7543800" cy="37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061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DEBF3-A6AD-3E0E-DC85-7329ADF38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theta: with </a:t>
            </a:r>
            <a:r>
              <a:rPr lang="en-US" dirty="0" err="1"/>
              <a:t>Chenyin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Chenyin</a:t>
            </a:r>
            <a:r>
              <a:rPr lang="en-US" dirty="0"/>
              <a:t> generation, </a:t>
            </a:r>
            <a:r>
              <a:rPr lang="en-US" dirty="0" err="1"/>
              <a:t>Chenyin</a:t>
            </a:r>
            <a:r>
              <a:rPr lang="en-US" dirty="0"/>
              <a:t> nebula)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901C4A-96E7-2B4D-5BAA-E8CDB0A1C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BB6BAA-9234-E5EF-1816-84772F399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613" y="2018921"/>
            <a:ext cx="4467949" cy="447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367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5B583-6964-2410-0226-B0A3547BE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B1F12-8B0A-EB83-26B3-CB5A15DD1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Your method ("Survival Sarah"):</a:t>
            </a:r>
            <a:endParaRPr lang="en-US" dirty="0">
              <a:effectLst/>
            </a:endParaRPr>
          </a:p>
          <a:p>
            <a:r>
              <a:rPr lang="en-US" dirty="0"/>
              <a:t>Generates data as: 00010000 (0 until event, then 1, then 0s)</a:t>
            </a:r>
            <a:endParaRPr lang="en-US" dirty="0">
              <a:effectLst/>
            </a:endParaRPr>
          </a:p>
          <a:p>
            <a:r>
              <a:rPr lang="en-US" dirty="0"/>
              <a:t>Uses </a:t>
            </a:r>
            <a:r>
              <a:rPr lang="en-US" dirty="0" err="1"/>
              <a:t>event_times</a:t>
            </a:r>
            <a:r>
              <a:rPr lang="en-US" dirty="0"/>
              <a:t> to track when the event occurred</a:t>
            </a:r>
            <a:endParaRPr lang="en-US" dirty="0">
              <a:effectLst/>
            </a:endParaRPr>
          </a:p>
          <a:p>
            <a:r>
              <a:rPr lang="en-US" dirty="0"/>
              <a:t>Explicitly handles censoring through </a:t>
            </a:r>
            <a:r>
              <a:rPr lang="en-US" dirty="0" err="1"/>
              <a:t>event_times</a:t>
            </a:r>
            <a:endParaRPr lang="en-US" dirty="0">
              <a:effectLst/>
            </a:endParaRPr>
          </a:p>
          <a:p>
            <a:r>
              <a:rPr lang="en-US" dirty="0"/>
              <a:t>The other method ("Survival"):</a:t>
            </a:r>
            <a:endParaRPr lang="en-US" dirty="0">
              <a:effectLst/>
            </a:endParaRPr>
          </a:p>
          <a:p>
            <a:r>
              <a:rPr lang="en-US" dirty="0"/>
              <a:t>Generates data as: 11111000 (1s until event or censoring, then 0s)</a:t>
            </a:r>
            <a:endParaRPr lang="en-US" dirty="0">
              <a:effectLst/>
            </a:endParaRPr>
          </a:p>
          <a:p>
            <a:pPr algn="l"/>
            <a:r>
              <a:rPr lang="en-US" dirty="0"/>
              <a:t>Implicitly encodes both event occurrence and censoring in the Y array</a:t>
            </a:r>
            <a:endParaRPr lang="en-US" b="0" i="0" dirty="0">
              <a:solidFill>
                <a:srgbClr val="D6D6DD"/>
              </a:solidFill>
              <a:effectLst/>
              <a:latin typeface="-apple-system"/>
            </a:endParaRPr>
          </a:p>
          <a:p>
            <a:br>
              <a:rPr lang="en-US" b="0" i="0" dirty="0">
                <a:solidFill>
                  <a:srgbClr val="D6D6DD"/>
                </a:solidFill>
                <a:effectLst/>
                <a:latin typeface="-apple-system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83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33582-E433-9178-B45B-70EFF1646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theta,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E031C-66AF-097D-CB22-1BA826736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8508"/>
            <a:ext cx="10515600" cy="4351338"/>
          </a:xfrm>
        </p:spPr>
        <p:txBody>
          <a:bodyPr/>
          <a:lstStyle/>
          <a:p>
            <a:r>
              <a:rPr lang="en-US" dirty="0"/>
              <a:t>Generated with Sarah</a:t>
            </a:r>
            <a:r>
              <a:rPr lang="en-US" dirty="0">
                <a:sym typeface="Wingdings" pitchFamily="2" charset="2"/>
              </a:rPr>
              <a:t> converted to </a:t>
            </a:r>
            <a:r>
              <a:rPr lang="en-US" dirty="0" err="1">
                <a:sym typeface="Wingdings" pitchFamily="2" charset="2"/>
              </a:rPr>
              <a:t>Chenyin</a:t>
            </a:r>
            <a:r>
              <a:rPr lang="en-US" dirty="0">
                <a:sym typeface="Wingdings" pitchFamily="2" charset="2"/>
              </a:rPr>
              <a:t>, use </a:t>
            </a:r>
            <a:r>
              <a:rPr lang="en-US" dirty="0" err="1">
                <a:sym typeface="Wingdings" pitchFamily="2" charset="2"/>
              </a:rPr>
              <a:t>Chenyin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Nabula</a:t>
            </a:r>
            <a:endParaRPr lang="en-US" dirty="0">
              <a:sym typeface="Wingdings" pitchFamily="2" charset="2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DE42D3-359F-A180-FE8D-20CEB05C8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234" y="2042676"/>
            <a:ext cx="4303413" cy="430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180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AC0E6-B748-3AA0-5A20-1F9570207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theta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816B1-3641-95F0-06D0-D957AEC0E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Generated Sarah, Sarah  likelihood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3B157B-FB6D-E312-A299-11C53DAD7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087" y="2435565"/>
            <a:ext cx="4051864" cy="405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395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3047</TotalTime>
  <Words>140</Words>
  <Application>Microsoft Macintosh PowerPoint</Application>
  <PresentationFormat>Widescreen</PresentationFormat>
  <Paragraphs>23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-apple-system</vt:lpstr>
      <vt:lpstr>Aptos</vt:lpstr>
      <vt:lpstr>Aptos Display</vt:lpstr>
      <vt:lpstr>Arial</vt:lpstr>
      <vt:lpstr>Wingdings</vt:lpstr>
      <vt:lpstr>Office Theme</vt:lpstr>
      <vt:lpstr>PowerPoint Presentation</vt:lpstr>
      <vt:lpstr>N=10,000 ;D=10; T=50</vt:lpstr>
      <vt:lpstr>PowerPoint Presentation</vt:lpstr>
      <vt:lpstr>Same theta, Sarah</vt:lpstr>
      <vt:lpstr>PowerPoint Presentation</vt:lpstr>
      <vt:lpstr>Same theta: with Chenyin (Chenyin generation, Chenyin nebula)</vt:lpstr>
      <vt:lpstr>PowerPoint Presentation</vt:lpstr>
      <vt:lpstr>Same theta, </vt:lpstr>
      <vt:lpstr>Same theta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Urbut, Sarah M.,MD, PhD</dc:creator>
  <cp:lastModifiedBy>Urbut, Sarah M.,MD, PhD</cp:lastModifiedBy>
  <cp:revision>1</cp:revision>
  <dcterms:created xsi:type="dcterms:W3CDTF">2024-10-10T10:36:49Z</dcterms:created>
  <dcterms:modified xsi:type="dcterms:W3CDTF">2024-10-12T13:24:30Z</dcterms:modified>
</cp:coreProperties>
</file>