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327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4F95-96AD-7892-5A09-F117355E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7D9EB-7EC1-C678-4FD1-B43F7E3B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81FA-9FF4-9246-A18F-097B7ED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4393-218C-E33B-F1F3-DBFB627F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C321-1E42-D842-9CDD-E3C9F378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5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2B0A-B8FA-7773-D1BD-6ADD5388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ACD8B-E39E-BB96-14DD-5B3410F20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3162-E1ED-E196-62DC-770B3DDE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52CD-398E-FD2A-72F1-2629BFAD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BE469-90F1-F473-826E-02BBA67E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FFE0E-1D2B-F13B-4BFF-07EA1123B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12CFD-B6DD-C024-F22F-AAA9E31A4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4372-7A5A-36B9-9725-DC83ADD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5085-85DF-92B8-50E3-F8692AC8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DC7FB-E67E-5DAC-5821-C807A63F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2E56-5FC3-077A-002A-93B91ED3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6046-CD43-B1DD-83FE-7E0CDD6D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E832-0CFD-1E41-F22A-7E6DC12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C5CF-950A-CAED-63EE-F1614281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5418-81C4-7CC3-6BD1-8F539408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8177-BAE0-756D-DB21-B31BE96F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C16AE-B12F-7423-E528-AF826303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DBD1-13C5-784F-4861-12C4122F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947C-932F-D18E-037A-BA47A49C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57D9-D981-1E87-56BC-D978A480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7019-145F-B8D8-811D-3BA1C1B6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1B97-23D3-BB1E-9CF6-761366EF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10356-24CA-08B4-A359-901514A5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6E72B-10A9-3F3A-24ED-515018A2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E048-E5FF-4ECE-8F7A-1EE75F91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8F95-0C1A-072C-9467-DEF1E219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6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E256-090A-CC7D-2331-155C969C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70D1-7FD5-C910-9D62-98BDC75FC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D844-BC77-8E30-9AA1-C90BD6A4D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1B688-8DDF-6E82-0B92-30FFB3EEB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362EC-C047-C907-866E-83EB798FC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F427D-F7CB-10D4-6D7C-1B87CE5B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9291B-BE49-593E-957B-1200073B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27E44-D79A-23E0-30D4-60079DCD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5807-14EC-AF6C-08D1-C2E8AEE8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67649-18A0-65A5-1800-85EF4D8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43FF-BE67-A2AD-E5BB-A047F8AA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837A-5155-C7BE-9572-D2BF923B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31691-C88C-9FCD-076C-1C9C82A4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FEC87-B296-B91E-A2C9-E046A9D8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8F997-A3DE-E807-4B5E-E595B255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C10C-4DFE-E070-D694-DE8696C5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AD0DB-0FE9-66D1-AAD4-F405662C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2581-6DBA-A3AA-4EE1-FFACE2C9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DAFB-8B05-B9A0-32B2-15256793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C4A8-AF2A-ABA5-7FEB-C383CFC8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3703-D909-C432-9E2C-833633FE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46CA-181B-105A-7FBB-0BE9389C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92988-A311-F949-93BD-AD03B9B21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B2961-F296-A264-5206-90973B3A7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C3C64-4CCC-BFFE-2B6F-16DA9A9E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F2A5B-ED66-91A7-55F4-B5B9B177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DE741-A96E-2087-11FF-E92B2F34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DF505-E03A-C013-80E1-5ADB886B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EE15C-523E-B757-94AA-0C08A1BD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C645-6A10-F2FA-04A1-9A3E383DD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9664A-BBEB-284F-AD86-AE64F257BF6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02CF-4E05-2D77-EA72-6C27318A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E0D9-EEC9-E406-555D-570C8DC13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5441B-DC1B-0F4D-A310-44350304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410CE-D73B-FDE0-F6E2-3FB1550B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6" y="1356034"/>
            <a:ext cx="2937553" cy="1661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F2BE0-783F-119F-F38A-84CA1FF3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457" y="1744093"/>
            <a:ext cx="7772400" cy="38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7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Urbut, Sarah M.,MD, PhD</dc:creator>
  <cp:lastModifiedBy>Urbut, Sarah M.,MD, PhD</cp:lastModifiedBy>
  <cp:revision>1</cp:revision>
  <cp:lastPrinted>2023-08-21T01:12:25Z</cp:lastPrinted>
  <dcterms:created xsi:type="dcterms:W3CDTF">2023-08-21T01:10:30Z</dcterms:created>
  <dcterms:modified xsi:type="dcterms:W3CDTF">2023-08-21T01:17:08Z</dcterms:modified>
</cp:coreProperties>
</file>