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327"/>
  </p:normalViewPr>
  <p:slideViewPr>
    <p:cSldViewPr snapToGrid="0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757-C855-5749-DBC6-E31CA3680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DC3A-0BDA-9725-CD3F-66F1D1DBE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2C24-F5A8-121E-C3B6-C1E18A79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3754-F163-DB5F-E8AB-C4D0A3CD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1B81-042F-F53E-2303-9E66C3A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D7A7-F784-FC53-8935-D1E5C1CF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BBDE-11A7-6430-C0F7-6B7762862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0D2D-0920-38A0-F3A2-14BFD9B1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3DBF-4E45-0120-F09C-C47DD56D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3A6E-CC0A-8288-08C9-899EBE6A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D0815-BE45-99C0-BDFD-F5B3B178D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87F1-1632-F49C-87DB-E76C19E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D2A2-CAF4-BBE2-330F-38B7F60F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01A8-B905-C101-8D34-2A206BC7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0259-D5E3-B9AF-2DCC-86640FEA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5F02-49A4-CA6C-D23C-57B1B13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31EE-4AE7-601E-69FE-FD02C12A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AE48-C418-ABC3-1FD8-F3FA3808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016C-A3AA-3B13-88EE-7E85F6E2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86322-2DB9-F839-4997-8649D0F6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6D94-D448-444A-F96E-D12473A6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85EF8-1D3B-637A-F5E8-03873331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2080-0B42-52B7-829E-884FC91B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331F-A8FC-F009-AB4B-9913D233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3ECF-D198-115C-3CB0-E4826EC9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BE6C-1759-C5F6-8E77-F64D026B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EE1B-CD49-C5C8-FF30-CAB10210F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6530A-62C7-425F-1872-59FE4C426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88E1-82D9-8389-CC9F-AD581256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46FE4-B546-56C5-1806-23F04183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39ED-CD87-00B2-2AA3-85732580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A68-5A08-C723-DC35-69225B01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9FE6-F612-1D65-1781-F3CB6A0A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EEF1D-75F2-1441-7516-19E8C515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52367-D200-C880-77B7-BD9AA012A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7CD4E-C1C2-DAB7-E9BB-1957F6C94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CAF77-E804-5EF6-63BB-28D1F0D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BEA22-96F1-5399-1594-9FA18C6D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578B4-F378-9B06-EE8D-F910DC54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906A-5370-BF9C-7945-AA8C0053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357CF-9354-851F-CD0E-E0FA3334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B82FF-C470-1C79-EA16-2E73DB57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B8F48-0185-BC86-D778-A49EFF1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1F14A-6AAF-C80E-4B31-C7CB2F19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540C3-03D7-D1CB-ECC9-D859309E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87A93-24C4-B494-9E7C-5463B013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4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FCBD-E8F3-371A-8156-D7FA9DFA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AA13-CE76-85A9-B251-BF5C118C8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66BF-A9C2-CA20-CD54-4F57D518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59F29-626E-6135-E4D7-9A4D988D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0DC04-52D4-DBC5-75E8-9BEE66C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793F-B873-B589-49C4-D6F0ADF9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D6D5-834F-FA69-76D5-41CE2F45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264F2-F894-4C3D-591F-98FFDFC8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9DC77-3D30-A052-09E1-DD8DB948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B2B4D-D2EB-0196-3B5D-12C786A6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FA87-F917-4180-6107-C95AA811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27AA0-0674-E140-640A-7FEC98F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AF75-26FB-E566-AD23-C507AED4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7DB2-04C7-966E-A073-BF30561D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7C04-5F7F-DD73-E713-9C2AEC936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A4F6-9D66-D947-975D-4AFE41E7E38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5FC80-3DEA-AD90-ED0A-242BFC35A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39852-F602-C024-51AC-FCDD90916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1301-2281-8E41-BA47-08BB1A3D5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69BE6B-58E6-9D61-943D-44269623E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"/>
          <a:stretch/>
        </p:blipFill>
        <p:spPr>
          <a:xfrm>
            <a:off x="3326296" y="1649964"/>
            <a:ext cx="4908549" cy="4082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AAC5C-C317-BBF0-7DEC-A4D9375436D2}"/>
              </a:ext>
            </a:extLst>
          </p:cNvPr>
          <p:cNvSpPr txBox="1"/>
          <p:nvPr/>
        </p:nvSpPr>
        <p:spPr>
          <a:xfrm>
            <a:off x="4240694" y="1280632"/>
            <a:ext cx="200107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msGene</a:t>
            </a:r>
            <a:r>
              <a:rPr lang="en-US" dirty="0"/>
              <a:t> FRS30 PCE</a:t>
            </a:r>
          </a:p>
        </p:txBody>
      </p:sp>
    </p:spTree>
    <p:extLst>
      <p:ext uri="{BB962C8B-B14F-4D97-AF65-F5344CB8AC3E}">
        <p14:creationId xmlns:p14="http://schemas.microsoft.com/office/powerpoint/2010/main" val="375110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Urbut, Sarah M.,MD, PhD</dc:creator>
  <cp:lastModifiedBy>Urbut, Sarah M.,MD, PhD</cp:lastModifiedBy>
  <cp:revision>1</cp:revision>
  <dcterms:created xsi:type="dcterms:W3CDTF">2023-10-10T00:03:15Z</dcterms:created>
  <dcterms:modified xsi:type="dcterms:W3CDTF">2023-10-11T04:08:54Z</dcterms:modified>
</cp:coreProperties>
</file>