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327"/>
  </p:normalViewPr>
  <p:slideViewPr>
    <p:cSldViewPr snapToGrid="0">
      <p:cViewPr>
        <p:scale>
          <a:sx n="104" d="100"/>
          <a:sy n="104" d="100"/>
        </p:scale>
        <p:origin x="-11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3297-D408-F17C-16AA-17803248D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7554D-F56F-4795-10D3-8A1B6F896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08CB5-45DB-C931-1B3F-ECE52BBB9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03A3-D752-1E47-84C2-BB892B646E8E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5B824-E15A-3B53-9CD0-4859CF48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9B15C-1104-599F-7211-E07ACC07D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835E-B1A9-E342-BF28-76113CC9E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4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30AF6-7366-011C-733E-6F892DAA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6D21B-6E76-8DE9-A712-427DF1C44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6CA54-A2F9-32C2-D2CC-657292738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03A3-D752-1E47-84C2-BB892B646E8E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2635A-6947-6A87-554E-95382975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C5720-1C2E-AA2E-8FD2-F4478C5C4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835E-B1A9-E342-BF28-76113CC9E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0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6443C-DDA5-1E79-F398-CA3B0D496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3AF0B-86B7-FE4A-C82B-5793ECC32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11E43-DEE3-6B4F-DA46-C5D41465B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03A3-D752-1E47-84C2-BB892B646E8E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4130C-BEFC-E67D-C0C5-99A890422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FD63F-BD3D-380E-E421-6957E84C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835E-B1A9-E342-BF28-76113CC9E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5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EDB9-650E-CD67-5F7D-FC84FD51D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22D06-8D82-E43C-69FD-367561647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C3223-F1B5-5BC4-0B31-4F289B0A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03A3-D752-1E47-84C2-BB892B646E8E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9B145-E111-3B37-CD6B-D9E4606F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1C787-13E7-6637-F618-FA59591BD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835E-B1A9-E342-BF28-76113CC9E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1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1281C-F254-4EBF-3FE0-6732E64BD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A62B2-9C51-13FB-3689-82E53615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9FA40-E788-964C-DC3D-B91DE3276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03A3-D752-1E47-84C2-BB892B646E8E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C653C-E788-188A-BC90-64FE0E5BA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9A910-47B8-4402-78C6-2D9F8DBB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835E-B1A9-E342-BF28-76113CC9E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8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6B9A-4227-B2EC-A32B-B2C2414E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B10EC-07F3-C269-ED3E-9CC5F355D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530E2-F87F-B13F-0272-4CCF26913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AD6C4-4E0D-002A-2A76-DD72E0A06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03A3-D752-1E47-84C2-BB892B646E8E}" type="datetimeFigureOut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28628-C04B-F605-3108-185FF51F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839CE-FBA3-F157-4767-467A36FB8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835E-B1A9-E342-BF28-76113CC9E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0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D4B8B-A976-A708-26EC-FED81477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8B432-F51C-DF37-E26A-97197E6AC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C04BE-DF48-BACC-FC40-1F65224E9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B2EEAB-4A46-AC5F-4DC8-DEA5CFE77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4470BF-974C-F0E3-7C12-A15C475FB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F54B6-C408-8EC6-245D-24555E7A0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03A3-D752-1E47-84C2-BB892B646E8E}" type="datetimeFigureOut">
              <a:rPr lang="en-US" smtClean="0"/>
              <a:t>10/8/23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259DD8-41B3-8ED6-20C3-D12A0CA0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3929B7-E916-CB89-D081-DE41944E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835E-B1A9-E342-BF28-76113CC9E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8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0798-9BED-A3E2-F762-7BC6B8FA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8094D5-594B-CD86-F60F-81111504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03A3-D752-1E47-84C2-BB892B646E8E}" type="datetimeFigureOut">
              <a:rPr lang="en-US" smtClean="0"/>
              <a:t>10/8/23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3096D-875B-417D-C91F-28B4B3AEC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34840-8641-C9C7-7246-4FADD5F33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835E-B1A9-E342-BF28-76113CC9E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8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E1A365-A667-CDBB-650D-45B9BEEB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03A3-D752-1E47-84C2-BB892B646E8E}" type="datetimeFigureOut">
              <a:rPr lang="en-US" smtClean="0"/>
              <a:t>10/8/23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EDE68-EC3F-BEB2-E92B-1FDE09BC0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3F904-0F5E-BE90-FDB5-15AF88D9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835E-B1A9-E342-BF28-76113CC9E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4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A4409-D447-F891-99BD-11D467FCB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D8339-9FEE-B5E0-3E09-7E199A7BB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CCB83-A92C-7089-07C4-2C70BF931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46ED1-C3AE-9668-3880-37BCFE17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03A3-D752-1E47-84C2-BB892B646E8E}" type="datetimeFigureOut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ADB17-95ED-C8A0-19F5-9F205045D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F4DDC-F01A-0D4E-06A1-92E3D05A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835E-B1A9-E342-BF28-76113CC9E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4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40E03-59F9-35E4-921F-CD8ABDC8F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628843-B858-CCA7-32B3-BBDDCDA99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BD423-7904-9D8E-A667-1DC8F8C97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9D114-1294-6105-01D0-40E241848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03A3-D752-1E47-84C2-BB892B646E8E}" type="datetimeFigureOut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4A12A-B0FA-EC1F-A3D0-6CF0CB234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B6FCE-E84C-B949-1224-ED84AA80C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835E-B1A9-E342-BF28-76113CC9E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9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797E77-9B40-5714-C955-A0B50E3B4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5F3B8-3C98-4C80-15FE-F26294FF1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A0CE2-36E7-3EA4-B6E3-9C138F7367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803A3-D752-1E47-84C2-BB892B646E8E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D65E5-4DEA-0A19-0D2B-5528BF843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2FBAC-6203-F13B-56DE-E22ED862C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E835E-B1A9-E342-BF28-76113CC9E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patient&#10;&#10;Description automatically generated with medium confidence">
            <a:extLst>
              <a:ext uri="{FF2B5EF4-FFF2-40B4-BE49-F238E27FC236}">
                <a16:creationId xmlns:a16="http://schemas.microsoft.com/office/drawing/2014/main" id="{4ECFEB83-C39C-24BF-D252-4EFB63D48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91200" cy="3563815"/>
          </a:xfrm>
          <a:prstGeom prst="rect">
            <a:avLst/>
          </a:prstGeom>
        </p:spPr>
      </p:pic>
      <p:pic>
        <p:nvPicPr>
          <p:cNvPr id="7" name="Picture 6" descr="A graph of a disease&#10;&#10;Description automatically generated with medium confidence">
            <a:extLst>
              <a:ext uri="{FF2B5EF4-FFF2-40B4-BE49-F238E27FC236}">
                <a16:creationId xmlns:a16="http://schemas.microsoft.com/office/drawing/2014/main" id="{285CA67B-AD9D-6B01-1DD3-BF07655713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64" b="3909"/>
          <a:stretch/>
        </p:blipFill>
        <p:spPr>
          <a:xfrm>
            <a:off x="6400800" y="3343382"/>
            <a:ext cx="5791200" cy="3514618"/>
          </a:xfrm>
          <a:prstGeom prst="rect">
            <a:avLst/>
          </a:prstGeom>
        </p:spPr>
      </p:pic>
      <p:pic>
        <p:nvPicPr>
          <p:cNvPr id="9" name="Picture 8" descr="A graph of a number of patients&#10;&#10;Description automatically generated">
            <a:extLst>
              <a:ext uri="{FF2B5EF4-FFF2-40B4-BE49-F238E27FC236}">
                <a16:creationId xmlns:a16="http://schemas.microsoft.com/office/drawing/2014/main" id="{42D2C786-D852-AFF1-4056-E8A5222935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64" b="3909"/>
          <a:stretch/>
        </p:blipFill>
        <p:spPr>
          <a:xfrm>
            <a:off x="0" y="3429000"/>
            <a:ext cx="5666282" cy="3438807"/>
          </a:xfrm>
          <a:prstGeom prst="rect">
            <a:avLst/>
          </a:prstGeom>
        </p:spPr>
      </p:pic>
      <p:pic>
        <p:nvPicPr>
          <p:cNvPr id="11" name="Picture 10" descr="A graph of a number of patients&#10;&#10;Description automatically generated">
            <a:extLst>
              <a:ext uri="{FF2B5EF4-FFF2-40B4-BE49-F238E27FC236}">
                <a16:creationId xmlns:a16="http://schemas.microsoft.com/office/drawing/2014/main" id="{BBE494CA-414F-49CF-15FF-CE909F39F1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564" b="3909"/>
          <a:stretch/>
        </p:blipFill>
        <p:spPr>
          <a:xfrm>
            <a:off x="6248401" y="142982"/>
            <a:ext cx="5791200" cy="35146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594B8E-4C73-371C-04B4-26153904761A}"/>
              </a:ext>
            </a:extLst>
          </p:cNvPr>
          <p:cNvSpPr txBox="1"/>
          <p:nvPr/>
        </p:nvSpPr>
        <p:spPr>
          <a:xfrm>
            <a:off x="7435120" y="3912433"/>
            <a:ext cx="175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Hyperlipidemia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B8E92-CCE8-5914-440C-2C4602A15145}"/>
              </a:ext>
            </a:extLst>
          </p:cNvPr>
          <p:cNvSpPr txBox="1"/>
          <p:nvPr/>
        </p:nvSpPr>
        <p:spPr>
          <a:xfrm>
            <a:off x="1249182" y="3912433"/>
            <a:ext cx="175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Hypertension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8176D9-3A79-DCA5-9787-4D78005BF38C}"/>
              </a:ext>
            </a:extLst>
          </p:cNvPr>
          <p:cNvSpPr txBox="1"/>
          <p:nvPr/>
        </p:nvSpPr>
        <p:spPr>
          <a:xfrm>
            <a:off x="7368581" y="1207793"/>
            <a:ext cx="1753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Diabetes Mellitus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405EF9-05B6-4186-32CE-039B8F55B50E}"/>
              </a:ext>
            </a:extLst>
          </p:cNvPr>
          <p:cNvSpPr txBox="1"/>
          <p:nvPr/>
        </p:nvSpPr>
        <p:spPr>
          <a:xfrm>
            <a:off x="1249182" y="1207793"/>
            <a:ext cx="1753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Coronary Artery Disease</a:t>
            </a:r>
          </a:p>
        </p:txBody>
      </p:sp>
    </p:spTree>
    <p:extLst>
      <p:ext uri="{BB962C8B-B14F-4D97-AF65-F5344CB8AC3E}">
        <p14:creationId xmlns:p14="http://schemas.microsoft.com/office/powerpoint/2010/main" val="2424034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Urbut, Sarah M.,MD, PhD</dc:creator>
  <cp:lastModifiedBy>Urbut, Sarah M.,MD, PhD</cp:lastModifiedBy>
  <cp:revision>1</cp:revision>
  <dcterms:created xsi:type="dcterms:W3CDTF">2023-10-08T15:29:23Z</dcterms:created>
  <dcterms:modified xsi:type="dcterms:W3CDTF">2023-10-08T15:54:03Z</dcterms:modified>
</cp:coreProperties>
</file>