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7"/>
    <p:restoredTop sz="96192"/>
  </p:normalViewPr>
  <p:slideViewPr>
    <p:cSldViewPr snapToGrid="0">
      <p:cViewPr varScale="1">
        <p:scale>
          <a:sx n="123" d="100"/>
          <a:sy n="123" d="100"/>
        </p:scale>
        <p:origin x="39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DE970-B17F-17BF-F111-461EB8179E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50F8D1-6886-A51A-4418-417B4D0DEE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67E360-98F0-374D-77CB-261E56B11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8455F-A9F8-CE44-BE0C-3F4EBE201362}" type="datetimeFigureOut">
              <a:rPr lang="en-US" smtClean="0"/>
              <a:t>7/31/23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3C1B8F-5282-50A7-008C-B7DC72A18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24F5EA-98D8-6D18-E741-8AEE2E8AD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89AA3-E14C-9C4E-9C10-C85B3495D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46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42489-1D21-4307-9BB1-2A51014AA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765C68-E137-C176-5F78-CD3C315BE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D61FBA-C717-A8D7-B7B7-676342A2D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8455F-A9F8-CE44-BE0C-3F4EBE201362}" type="datetimeFigureOut">
              <a:rPr lang="en-US" smtClean="0"/>
              <a:t>7/31/23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ADFE8A-B02D-CB89-D099-243D237D0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A0B342-6D96-6379-E736-800F64E75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89AA3-E14C-9C4E-9C10-C85B3495D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725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4F75EE-A477-867B-5399-DC150282B3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5577CA-6CE0-EE8B-9402-C8C21357E7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773C55-FE31-719B-DEAA-0D34196A7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8455F-A9F8-CE44-BE0C-3F4EBE201362}" type="datetimeFigureOut">
              <a:rPr lang="en-US" smtClean="0"/>
              <a:t>7/31/23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4724D3-C161-54AF-8BCD-EF84756E9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382881-08AB-B1BB-A0EF-444F1D01F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89AA3-E14C-9C4E-9C10-C85B3495D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751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19ACF-B50F-C7D2-9020-12A7EBC67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19C3FB-20AA-CD83-5B71-6FCC4FFD76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45781F-4903-3579-9A3E-6497F797D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8455F-A9F8-CE44-BE0C-3F4EBE201362}" type="datetimeFigureOut">
              <a:rPr lang="en-US" smtClean="0"/>
              <a:t>7/31/23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F66F4B-E854-0726-9794-A04BCAD20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FBCD2E-BC38-659A-7A54-F41168945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89AA3-E14C-9C4E-9C10-C85B3495D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663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1AB0E-88F7-6F4A-1BEF-AA6796B1C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BDD3EB-0826-8D91-F8D3-31744C28FF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E49FB6-4058-5D83-7115-394B06DDD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8455F-A9F8-CE44-BE0C-3F4EBE201362}" type="datetimeFigureOut">
              <a:rPr lang="en-US" smtClean="0"/>
              <a:t>7/31/23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6843A4-12BA-3155-87FF-EE0380DD2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C4F761-8BBC-AF3E-61F0-1AC0A9080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89AA3-E14C-9C4E-9C10-C85B3495D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909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41EE6-3A18-EB4D-46C4-888C912C2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C5FD44-529C-A7EC-A78A-CAE4CB2369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950345-B7F7-323C-BC2F-D2EC74B60D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844D86-6167-B984-D1B3-6635EA220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8455F-A9F8-CE44-BE0C-3F4EBE201362}" type="datetimeFigureOut">
              <a:rPr lang="en-US" smtClean="0"/>
              <a:t>7/31/23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100ABA-73DE-7B5C-B7AD-7BCAFDEFD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CC420F-8B77-84A5-4203-D17BBF98A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89AA3-E14C-9C4E-9C10-C85B3495D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475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FF2E5-9413-FDF9-7360-A089D82F7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81B562-ABFF-FFCA-DCC3-394472C852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4A0618-1CF1-9415-C27D-A79F3DE182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67DC17-6B25-5849-0795-21BA3CA9D7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217345-8513-1ABE-FB1C-273E089C64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218AEF-B6D3-7EE0-EF87-C28C7EE17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8455F-A9F8-CE44-BE0C-3F4EBE201362}" type="datetimeFigureOut">
              <a:rPr lang="en-US" smtClean="0"/>
              <a:t>7/31/23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C553CD-4901-B1A1-F372-F56B25B90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9373DF-7E27-04FA-3959-46BDED99D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89AA3-E14C-9C4E-9C10-C85B3495D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324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C03A7-676D-FD29-5F89-A770121DC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0C43C4-6D7E-473D-3F20-F7B1C9082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8455F-A9F8-CE44-BE0C-3F4EBE201362}" type="datetimeFigureOut">
              <a:rPr lang="en-US" smtClean="0"/>
              <a:t>7/31/23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1E9B34-294E-F145-DFD5-CFBFB2A82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488893-341E-8034-8189-01A478B55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89AA3-E14C-9C4E-9C10-C85B3495D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707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5495D1-8765-7715-787F-414926A16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8455F-A9F8-CE44-BE0C-3F4EBE201362}" type="datetimeFigureOut">
              <a:rPr lang="en-US" smtClean="0"/>
              <a:t>7/31/23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19F05A-F24F-A7E0-1DD1-EEF9A8363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AA7BC-7AA4-D9E3-9AAD-BBB968B3F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89AA3-E14C-9C4E-9C10-C85B3495D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748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08EB2-9DE4-7B39-E6F7-61070154E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AB03B7-B899-7A75-EF39-4EB3294718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23CE9F-775A-173A-7643-C8921B95A2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17B431-59E5-AA73-8B07-054464890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8455F-A9F8-CE44-BE0C-3F4EBE201362}" type="datetimeFigureOut">
              <a:rPr lang="en-US" smtClean="0"/>
              <a:t>7/31/23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D6F014-F9DD-4E33-7FF3-D9E7A084D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6D7A08-C85F-D390-39DA-E95399BFB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89AA3-E14C-9C4E-9C10-C85B3495D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20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6DB0D-3D98-26AF-D8C5-0C2FEDFD9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E3D4E0-874C-5601-6C0A-6824E44AB2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5FD9DA-BBBE-623B-139E-13DADD995B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33122D-20F3-7208-60E5-D974A67FE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8455F-A9F8-CE44-BE0C-3F4EBE201362}" type="datetimeFigureOut">
              <a:rPr lang="en-US" smtClean="0"/>
              <a:t>7/31/23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9A9C8A-F10B-E405-20C1-F688B0999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5FC617-5048-3471-0C62-D91BFD73B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89AA3-E14C-9C4E-9C10-C85B3495D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554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CEE8D6-8A1D-C47D-0C2C-ADD6D4090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851436-6F29-D38E-E517-A6A25EA080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A6B625-2373-364A-4C60-93B4FFF3FB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F8455F-A9F8-CE44-BE0C-3F4EBE201362}" type="datetimeFigureOut">
              <a:rPr lang="en-US" smtClean="0"/>
              <a:t>7/31/23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C090F8-9BA6-313D-22C5-48427CFD27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E60B65-0138-E7D4-9797-659DFE6EB2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B89AA3-E14C-9C4E-9C10-C85B3495D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457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E3B0F1F-6245-CA5F-0445-89CD2463D7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4437" y="1016443"/>
            <a:ext cx="6658982" cy="5160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7374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784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Urbut, Sarah M.,MD, PhD</dc:creator>
  <cp:lastModifiedBy>Urbut, Sarah M.,MD, PhD</cp:lastModifiedBy>
  <cp:revision>1</cp:revision>
  <dcterms:created xsi:type="dcterms:W3CDTF">2023-07-31T23:44:58Z</dcterms:created>
  <dcterms:modified xsi:type="dcterms:W3CDTF">2023-08-01T12:49:50Z</dcterms:modified>
</cp:coreProperties>
</file>