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321" r:id="rId2"/>
    <p:sldId id="322" r:id="rId3"/>
    <p:sldId id="325" r:id="rId4"/>
    <p:sldId id="32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69645"/>
  </p:normalViewPr>
  <p:slideViewPr>
    <p:cSldViewPr snapToGrid="0">
      <p:cViewPr varScale="1">
        <p:scale>
          <a:sx n="83" d="100"/>
          <a:sy n="83" d="100"/>
        </p:scale>
        <p:origin x="18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2597C-7BB0-4746-A940-D2B558F29D72}" type="datetimeFigureOut">
              <a:rPr lang="en-US" smtClean="0"/>
              <a:t>8/1/23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EB681-D1F8-1B40-ACBF-80977B573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21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Left: for a female over the life course of this PRS, what does per year risk look like</a:t>
            </a:r>
          </a:p>
          <a:p>
            <a:r>
              <a:rPr lang="en-US" dirty="0"/>
              <a:t>At left, we extract noisy absolute risk, plot and then extract smoothed absolute risk to form projections</a:t>
            </a:r>
          </a:p>
          <a:p>
            <a:r>
              <a:rPr lang="en-US" dirty="0"/>
              <a:t>At right, we smooth coefficients first, plot absolute risk for one strata, and then project risk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91EB5-79C5-AC4E-BAC1-E94391376D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74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46D92-18CA-077C-CBA9-F5DBFB2BE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A896C-EBAB-50B7-6C0F-70665E1A0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EB539-BD31-5D15-4553-D6C8FBDC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B291-DFC7-F54F-917D-CF7C8FC088B5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26026-6DE0-E0FB-9670-A687A2C17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4BC23-8D33-5FAC-D0FD-B23F474A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ADF9-A328-B544-B0BD-608DD84A0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07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66538-7206-24FC-3A1A-96DE085EF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0039F-EB5B-C271-1813-575ACA74B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CBB60-0F29-F79E-1910-0B6191AD5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B291-DFC7-F54F-917D-CF7C8FC088B5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7B5B6-A6EF-CC2B-F4A5-18B9C1618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6C00C-5E88-0274-9F4E-DD1025E8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ADF9-A328-B544-B0BD-608DD84A0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2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EF9DB6-B5B5-D1A3-870D-F2189D3821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D0DE6-C906-890E-18CC-98D80DF35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9A9FB-64E4-3C1A-1197-43BF36C13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B291-DFC7-F54F-917D-CF7C8FC088B5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C35F1-0F59-264E-7ABE-0F9A3719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A5840-D87E-C6E1-D53C-3D310456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ADF9-A328-B544-B0BD-608DD84A0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4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7DCA5-9505-2D15-657D-919E1264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5F806-EBDB-62F2-B629-577012B14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C1966-F530-67AF-6F42-643CBF1E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B291-DFC7-F54F-917D-CF7C8FC088B5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E48B4-98F9-EBE6-15C4-78485ACE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7ECC4-5A7A-9E2B-D604-5B85F9B8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ADF9-A328-B544-B0BD-608DD84A0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83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DC1CA-AF2C-F090-984D-A1750F5E0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39EC0-EA51-68C7-6A1C-E005853C6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372FA-D363-53BB-E9EA-74DD53BE7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B291-DFC7-F54F-917D-CF7C8FC088B5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A128A-03F9-60AB-C7F7-675B4E37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172AD-1CB8-6AA0-1026-05FDBA55C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ADF9-A328-B544-B0BD-608DD84A0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3CC8-A787-96B1-CF7E-B7F03B367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3FC21-A7FE-D8F6-1415-C344EAFE5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D17D0-AF37-0117-7212-B79CA379A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FDDCA-212F-6411-D75E-069049B37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B291-DFC7-F54F-917D-CF7C8FC088B5}" type="datetimeFigureOut">
              <a:rPr lang="en-US" smtClean="0"/>
              <a:t>8/1/23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1FD1B-D70B-35EA-5DBD-BD0E92904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02839-EF95-4072-8B8E-E3675D48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ADF9-A328-B544-B0BD-608DD84A0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36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59ECA-57D8-3520-3BF7-388FE63B7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86014-0B29-D714-B9C9-8A1507DE5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51EAB-E17A-1AE2-35EB-6DDC0EDC5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A91A19-F8E0-E939-A1DC-D4AA66586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2FC806-20F5-AA6E-10BA-4A8CC895B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F434F3-9A46-18CC-8B5A-BA400B586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B291-DFC7-F54F-917D-CF7C8FC088B5}" type="datetimeFigureOut">
              <a:rPr lang="en-US" smtClean="0"/>
              <a:t>8/1/23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1810D1-D863-0B85-7975-8718553DA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52BA7D-9006-1912-B128-727A55F9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ADF9-A328-B544-B0BD-608DD84A0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6ABDD-EA75-FE77-3236-E4165DC4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9D108D-4476-6918-4B8A-C28B4F9A2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B291-DFC7-F54F-917D-CF7C8FC088B5}" type="datetimeFigureOut">
              <a:rPr lang="en-US" smtClean="0"/>
              <a:t>8/1/23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ADA49-9016-79A3-EEF0-7FF1EF54E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26872-CE79-5110-AC5D-1C0A3963A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ADF9-A328-B544-B0BD-608DD84A0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98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F93801-A326-169A-44C6-C82C5357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B291-DFC7-F54F-917D-CF7C8FC088B5}" type="datetimeFigureOut">
              <a:rPr lang="en-US" smtClean="0"/>
              <a:t>8/1/23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8A07ED-3EE7-466E-2E12-1B23501F5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0EB71-5254-B3B3-AF75-F19AD725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ADF9-A328-B544-B0BD-608DD84A0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9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EFF75-657B-1D52-69EA-0C1D80231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7FE77-DD53-563C-B8B3-3737EC414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1163F1-BF12-C5E1-71C4-D56926004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311DE-39FA-49BA-DE46-D6A256B0C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B291-DFC7-F54F-917D-CF7C8FC088B5}" type="datetimeFigureOut">
              <a:rPr lang="en-US" smtClean="0"/>
              <a:t>8/1/23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65239-441B-E4A4-59B1-192CE9D82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07354-D3C2-7DF3-F765-857616A9B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ADF9-A328-B544-B0BD-608DD84A0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3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33CCE-9013-9F07-E5BE-B847E0873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660E5C-D550-C9A9-DDBE-6135FAE247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70386-0054-D016-40A8-0FAA113B3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EFC83-8A8D-66EC-8A36-5C3F833B4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B291-DFC7-F54F-917D-CF7C8FC088B5}" type="datetimeFigureOut">
              <a:rPr lang="en-US" smtClean="0"/>
              <a:t>8/1/23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C049A-E39D-40B9-1345-D92A64BF5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0D58C-6744-CAEB-8FF6-7EB3141D9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ADF9-A328-B544-B0BD-608DD84A0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0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CA3823-B364-A95F-39D5-B2D98458C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91312-16D6-FFC2-6B2D-4A1DA6891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6EC77-C22D-018E-58B3-C6EC49C6B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9B291-DFC7-F54F-917D-CF7C8FC088B5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20E84-64FC-C8FC-5783-18AA8E9C4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49AA6-2C06-C440-030A-D0611F71F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7ADF9-A328-B544-B0BD-608DD84A0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2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77830-77A7-D16F-0F8B-DD18CE717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 by Coeff or By Fit: The problem of </a:t>
            </a:r>
            <a:r>
              <a:rPr lang="en-US" dirty="0" err="1"/>
              <a:t>HyperLip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C0A195-7FDE-5618-7E3D-69E835ED6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191" y="2108577"/>
            <a:ext cx="2596890" cy="35784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762A89-D90B-E1DA-0E0E-09C286CEA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601" y="1653324"/>
            <a:ext cx="3043441" cy="41938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0D2A42-3433-D732-525C-552B4EE3C2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7042" y="1954024"/>
            <a:ext cx="3043441" cy="41938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5589D0-98D3-B0FD-B30B-61F2DC4906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9081" y="2108577"/>
            <a:ext cx="2596892" cy="357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79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DE3B09-922D-49BB-DD5D-9617D312E31A}"/>
              </a:ext>
            </a:extLst>
          </p:cNvPr>
          <p:cNvSpPr txBox="1"/>
          <p:nvPr/>
        </p:nvSpPr>
        <p:spPr>
          <a:xfrm>
            <a:off x="4581144" y="510047"/>
            <a:ext cx="6858000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Compare Lifetime year predictions for 40 year old across PRS Strata from each single state (or health) transition to CAD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3C0C4B-8C28-066D-427C-A03305CB0FA0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4025" r="4" b="2898"/>
          <a:stretch/>
        </p:blipFill>
        <p:spPr>
          <a:xfrm>
            <a:off x="246888" y="2606462"/>
            <a:ext cx="2834640" cy="36393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DA706A-DA23-D313-4E6A-A85E16945ACE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t="4242" r="4" b="2681"/>
          <a:stretch/>
        </p:blipFill>
        <p:spPr>
          <a:xfrm>
            <a:off x="3200400" y="2606462"/>
            <a:ext cx="2834640" cy="36393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14A3E7-6597-476E-198E-89A0294C753B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t="3989" r="4" b="2934"/>
          <a:stretch/>
        </p:blipFill>
        <p:spPr>
          <a:xfrm>
            <a:off x="6153912" y="2606462"/>
            <a:ext cx="2834640" cy="36393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3655B7-92A1-DA48-45CD-AE191F4FBACC}"/>
              </a:ext>
            </a:extLst>
          </p:cNvPr>
          <p:cNvPicPr>
            <a:picLocks/>
          </p:cNvPicPr>
          <p:nvPr/>
        </p:nvPicPr>
        <p:blipFill rotWithShape="1">
          <a:blip r:embed="rId5"/>
          <a:srcRect t="6919" r="4" b="4"/>
          <a:stretch/>
        </p:blipFill>
        <p:spPr>
          <a:xfrm>
            <a:off x="9110472" y="2606462"/>
            <a:ext cx="2834640" cy="363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57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E97D3-435E-FCA0-3E3E-9B0BBC20B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year and Lifetime using smoothed absolute risk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87FB8A-B47A-820C-35C5-B2B277901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300" y="1690686"/>
            <a:ext cx="3657600" cy="50401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3E011F-DC28-A8C0-3FCE-2B69031DC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690688"/>
            <a:ext cx="3657600" cy="504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67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24D1-5174-5FB9-042F-268C3B0E9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11658600" cy="1325563"/>
          </a:xfrm>
        </p:spPr>
        <p:txBody>
          <a:bodyPr/>
          <a:lstStyle/>
          <a:p>
            <a:r>
              <a:rPr lang="en-US" dirty="0"/>
              <a:t>10 year and absolute using smoothed coefficients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D0012C-62D3-3878-C2A6-A69E667A0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73736"/>
            <a:ext cx="3642360" cy="50191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C1C10A-7055-785A-86B8-998E33B69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39853"/>
            <a:ext cx="3931919" cy="541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017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108</Words>
  <Application>Microsoft Macintosh PowerPoint</Application>
  <PresentationFormat>Widescreen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Smoothing by Coeff or By Fit: The problem of HyperLip</vt:lpstr>
      <vt:lpstr>PowerPoint Presentation</vt:lpstr>
      <vt:lpstr>10 year and Lifetime using smoothed absolute risk</vt:lpstr>
      <vt:lpstr>10 year and absolute using smoothed coefficients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Smoothing by Coeff or By Fit: The problem of HyperLip</dc:title>
  <dc:creator>Urbut, Sarah M.,MD, PhD</dc:creator>
  <cp:lastModifiedBy>Urbut, Sarah M.,MD, PhD</cp:lastModifiedBy>
  <cp:revision>1</cp:revision>
  <dcterms:created xsi:type="dcterms:W3CDTF">2023-07-29T23:49:19Z</dcterms:created>
  <dcterms:modified xsi:type="dcterms:W3CDTF">2023-08-01T16:07:47Z</dcterms:modified>
</cp:coreProperties>
</file>