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325850"/>
                <a:gridCol w="1270529"/>
                <a:gridCol w="1270529"/>
                <a:gridCol w="1270529"/>
                <a:gridCol w="1270529"/>
              </a:tblGrid>
              <a:tr h="49699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&lt;7.5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(N=207150)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7.5-20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(N=96775)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20+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(N=23912)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Overall</a:t>
                      </a:r>
                      <a:b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(N=327837)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5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(y)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Mean (SD)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52.5 (7.08)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61.4 (5.83)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65.4 (3.79)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 (8.08)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91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Median [Min, Max]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52.2 [38.9, 70.3]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62.2 [40.2, 71.1]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66.1 [40.4, 73.7]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56.9 [38.9, 73.7]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55003 (26.6%)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63116 (65.2%)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23211 (97.1%)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141330 (43.1%)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152147 (73.4%)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33659 (34.8%)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701 (2.9%)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186507 (56.9%)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Non-white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37181 (17.9%)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12886 (13.3%)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2843 (11.9%)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52910 (16.1%)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White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169969 (82.1%)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83889 (86.7%)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21069 (88.1%)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274927 (83.9%)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Smoking Status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Never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129984 (62.7%)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47864 (49.5%)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8743 (36.6%)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186591 (56.9%)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Former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63295 (30.6%)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34113 (35.2%)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9969 (41.7%)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107377 (32.8%)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Current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13871 (6.7%)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14798 (15.3%)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5200 (21.7%)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33869 (10.3%)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Diabetes status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None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206613 (99.7%)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95962 (99.2%)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22849 (95.6%)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325424 (99.3%)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Diabetes Mellitus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537 (0.3%)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813 (0.8%)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1063 (4.4%)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2413 (0.7%)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Polygenic score category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42166 (20.4%)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18892 (19.5%)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4638 (19.4%)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65696 (20.0%)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Intermediate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123405 (59.6%)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58686 (60.6%)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14659 (61.3%)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196750 (60.0%)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41579 (20.1%)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19197 (19.8%)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4615 (19.3%)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65391 (19.9%)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Anti-hypertensive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191021 (92.2%)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80971 (83.7%)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14757 (61.7%)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286749 (87.5%)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16129 (7.8%)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15804 (16.3%)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9155 (38.3%)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41088 (12.5%)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Systolic blood pressure (mm Hg)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Mean (SD)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 (17.1)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(18.4)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(19.1)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140 (20.4)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91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Median [Min, Max]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131 [62.0, 247]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 [83.0, 268]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[97.0, 279]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 [62.0, 279]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5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 cholesterol (ng/ml)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Mean (SD)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(40.3)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 (41.9)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 (42.4)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229 (41.4)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91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Median [Min, Max]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222 [69.6, 511]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 [79.2, 598]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232 [80.6, 586]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226 [69.6, 598]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5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High-density lipoprotein (ng/ml)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Mean (SD)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59.7 (14.8)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54.0 (13.7)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48.0 (11.6)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 (14.8)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91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Median [Min, Max]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 [8.82, 170]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52.0 [8.74, 156]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 [10.7, 158]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55.3 [8.74, 170]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5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Low-density lipoprotein (ng/ml)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Mean (SD)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(30.8)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152 (31.8)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154 (33.1)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(31.9)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91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  Median [Min, Max]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 [31.1, 369]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[37.0, 377]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[44.4, 476]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[31.1, 476]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sarahurbut</cp:lastModifiedBy>
  <cp:revision>3</cp:revision>
  <dcterms:created xsi:type="dcterms:W3CDTF">2017-02-13T16:18:36Z</dcterms:created>
  <dcterms:modified xsi:type="dcterms:W3CDTF">2023-04-24T06:44:16Z</dcterms:modified>
  <cp:category/>
</cp:coreProperties>
</file>