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57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acedetection%20workflow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 Zhuang</a:t>
            </a:r>
          </a:p>
          <a:p>
            <a:r>
              <a:rPr lang="en-US" dirty="0" smtClean="0"/>
              <a:t>Shuo 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938" y="1527489"/>
            <a:ext cx="8915400" cy="3777622"/>
          </a:xfrm>
        </p:spPr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features are composed of either two or three rectangles. Face candidates are scanned and searched for </a:t>
            </a:r>
            <a:r>
              <a:rPr lang="en-US" dirty="0" err="1"/>
              <a:t>Haar</a:t>
            </a:r>
            <a:r>
              <a:rPr lang="en-US" dirty="0"/>
              <a:t> features of the current </a:t>
            </a:r>
            <a:r>
              <a:rPr lang="en-US" dirty="0" smtClean="0"/>
              <a:t>stage. The </a:t>
            </a:r>
            <a:r>
              <a:rPr lang="en-US" dirty="0"/>
              <a:t>weights are constants generated by the learning algorithm. There are a variety of forms of features as seen below in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49" y="2940497"/>
            <a:ext cx="3619500" cy="3143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99" y="2965897"/>
            <a:ext cx="5119525" cy="31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 used to calculate the feature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86" y="2291189"/>
            <a:ext cx="7240587" cy="2591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73" y="2955692"/>
            <a:ext cx="431542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 Jones Algorithm (Step 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460500"/>
                <a:ext cx="8915400" cy="4292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Train a weak learner for each feature</a:t>
                </a:r>
              </a:p>
              <a:p>
                <a:pPr lvl="1"/>
                <a:r>
                  <a:rPr lang="en-US" dirty="0" smtClean="0"/>
                  <a:t>For example, Logistic Regression(‘L2’)</a:t>
                </a:r>
              </a:p>
              <a:p>
                <a:pPr lvl="1"/>
                <a:r>
                  <a:rPr lang="en-US" dirty="0" smtClean="0"/>
                  <a:t>Decision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otherwise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𝑙𝑒𝑎𝑟𝑛𝑒𝑑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 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460500"/>
                <a:ext cx="8915400" cy="4292600"/>
              </a:xfrm>
              <a:blipFill rotWithShape="1">
                <a:blip r:embed="rId2"/>
                <a:stretch>
                  <a:fillRect l="-410" t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6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 Jones Algorithm (Step </a:t>
            </a:r>
            <a:r>
              <a:rPr lang="en-US" dirty="0" smtClean="0"/>
              <a:t>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76333" y="1528293"/>
                <a:ext cx="9431338" cy="4495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Apply Adaboost to select best features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r>
                  <a:rPr lang="en-US" i="1" dirty="0" smtClean="0">
                    <a:latin typeface="Cambria Math" panose="02040503050406030204" pitchFamily="18" charset="0"/>
                  </a:rPr>
                  <a:t>Initialize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𝑟𝑒𝑠𝑝𝑒𝑐𝑡𝑖𝑣𝑒𝑙𝑦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𝑟𝑒𝑠𝑝𝑒𝑐𝑡𝑖𝑣𝑒𝑙𝑦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For t = 1, …, T:</a:t>
                </a:r>
              </a:p>
              <a:p>
                <a:pPr lvl="1"/>
                <a:r>
                  <a:rPr lang="en-US" dirty="0" smtClean="0"/>
                  <a:t>Normalize the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←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i="1" dirty="0">
                    <a:latin typeface="Cambria Math" panose="02040503050406030204" pitchFamily="18" charset="0"/>
                  </a:rPr>
                  <a:t>Select the best weak classifier with respect to the weighted error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m:rPr>
                                <m:sty m:val="p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  <m:nary>
                      <m:naryPr>
                        <m:chr m:val="∑"/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i="1" dirty="0" smtClean="0">
                    <a:latin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lim/>
                        </m:limLow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𝑚𝑖𝑛𝑖𝑚𝑖𝑧𝑒𝑟𝑠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i="1" dirty="0" smtClean="0">
                    <a:latin typeface="Cambria Math" panose="02040503050406030204" pitchFamily="18" charset="0"/>
                  </a:rPr>
                  <a:t>Update the weights: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= 0 if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is classified correctly,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Cambria Math" panose="02040503050406030204" pitchFamily="18" charset="0"/>
                  </a:rPr>
                  <a:t> = 1 otherwise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  <m:sub/>
                    </m:sSub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i="1" dirty="0" smtClean="0">
                    <a:latin typeface="Cambria Math" panose="02040503050406030204" pitchFamily="18" charset="0"/>
                  </a:rPr>
                  <a:t>The final strong classifier is :</a:t>
                </a:r>
              </a:p>
              <a:p>
                <a:pPr lvl="2"/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1        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   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3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6333" y="1528293"/>
                <a:ext cx="9431338" cy="4495800"/>
              </a:xfrm>
              <a:blipFill rotWithShape="1">
                <a:blip r:embed="rId2"/>
                <a:stretch>
                  <a:fillRect l="-323" t="-1493" b="-28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9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Work Flow</a:t>
            </a:r>
            <a:endParaRPr lang="en-US" dirty="0"/>
          </a:p>
        </p:txBody>
      </p:sp>
      <p:pic>
        <p:nvPicPr>
          <p:cNvPr id="7" name="Content Placeholder 6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9315" y="1250950"/>
            <a:ext cx="8395297" cy="5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2592832"/>
            <a:ext cx="8911687" cy="2202822"/>
          </a:xfrm>
        </p:spPr>
        <p:txBody>
          <a:bodyPr/>
          <a:lstStyle/>
          <a:p>
            <a:r>
              <a:rPr lang="en-US" dirty="0" smtClean="0"/>
              <a:t>Accuracy = 81.54%</a:t>
            </a:r>
          </a:p>
          <a:p>
            <a:r>
              <a:rPr lang="en-US" dirty="0" smtClean="0"/>
              <a:t>FP rate = 22.00%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076" y="133350"/>
            <a:ext cx="50006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classifer</a:t>
            </a:r>
            <a:r>
              <a:rPr lang="en-US" dirty="0" smtClean="0"/>
              <a:t> performance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473200"/>
            <a:ext cx="6949195" cy="5143500"/>
          </a:xfrm>
        </p:spPr>
      </p:pic>
    </p:spTree>
    <p:extLst>
      <p:ext uri="{BB962C8B-B14F-4D97-AF65-F5344CB8AC3E}">
        <p14:creationId xmlns:p14="http://schemas.microsoft.com/office/powerpoint/2010/main" val="34123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1] Paul Viola and Michael J. Jones. "Rapid object detection using a boosted cascade of simple features," in Computer Vision and Pattern Recognition, 2001. CVPR 2001. Proceedings of the 2001 IEEE Computer Society Conference on , vol.1, no., pp.I-511-I-518 vol.1, 2001 </a:t>
            </a:r>
          </a:p>
          <a:p>
            <a:r>
              <a:rPr lang="en-US" dirty="0"/>
              <a:t>[2] Paul Viola and Michael J. Jones. 2004. Robust Real-Time Face Detection. Int. J. </a:t>
            </a:r>
            <a:r>
              <a:rPr lang="en-US" dirty="0" err="1"/>
              <a:t>Comput</a:t>
            </a:r>
            <a:r>
              <a:rPr lang="en-US" dirty="0"/>
              <a:t>. Vision 57, 2 (May 2004), 137-154.</a:t>
            </a:r>
          </a:p>
          <a:p>
            <a:r>
              <a:rPr lang="en-US" dirty="0" smtClean="0"/>
              <a:t>[3] </a:t>
            </a:r>
            <a:r>
              <a:rPr lang="en-US" dirty="0" err="1"/>
              <a:t>M.Gopi</a:t>
            </a:r>
            <a:r>
              <a:rPr lang="en-US" dirty="0"/>
              <a:t> Krishna, A. </a:t>
            </a:r>
            <a:r>
              <a:rPr lang="en-US" dirty="0" err="1" smtClean="0"/>
              <a:t>Srinivasulu</a:t>
            </a:r>
            <a:r>
              <a:rPr lang="en-US" dirty="0" smtClean="0"/>
              <a:t> . </a:t>
            </a:r>
            <a:r>
              <a:rPr lang="en-US" dirty="0"/>
              <a:t>Face Detection System On </a:t>
            </a:r>
            <a:r>
              <a:rPr lang="en-US" dirty="0" err="1"/>
              <a:t>AdaBoost</a:t>
            </a:r>
            <a:r>
              <a:rPr lang="en-US" dirty="0"/>
              <a:t> Algorithm Using </a:t>
            </a:r>
            <a:r>
              <a:rPr lang="en-US" dirty="0" err="1"/>
              <a:t>Haar</a:t>
            </a:r>
            <a:r>
              <a:rPr lang="en-US" dirty="0"/>
              <a:t> Classifiers </a:t>
            </a:r>
          </a:p>
        </p:txBody>
      </p:sp>
    </p:spTree>
    <p:extLst>
      <p:ext uri="{BB962C8B-B14F-4D97-AF65-F5344CB8AC3E}">
        <p14:creationId xmlns:p14="http://schemas.microsoft.com/office/powerpoint/2010/main" val="2852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</TotalTime>
  <Words>227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Century Gothic</vt:lpstr>
      <vt:lpstr>Wingdings 3</vt:lpstr>
      <vt:lpstr>Wisp</vt:lpstr>
      <vt:lpstr>Face Detection</vt:lpstr>
      <vt:lpstr>Haar features</vt:lpstr>
      <vt:lpstr>Integral image used to calculate the feature value</vt:lpstr>
      <vt:lpstr>Viola Jones Algorithm (Step 1)</vt:lpstr>
      <vt:lpstr>Viola Jones Algorithm (Step 2)</vt:lpstr>
      <vt:lpstr>Implication Work Flow</vt:lpstr>
      <vt:lpstr>Training Results</vt:lpstr>
      <vt:lpstr>Final classifer performance</vt:lpstr>
      <vt:lpstr>reference</vt:lpstr>
    </vt:vector>
  </TitlesOfParts>
  <Company>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>Shuo Yan</dc:creator>
  <cp:lastModifiedBy>閆碩</cp:lastModifiedBy>
  <cp:revision>30</cp:revision>
  <dcterms:created xsi:type="dcterms:W3CDTF">2015-11-17T21:56:20Z</dcterms:created>
  <dcterms:modified xsi:type="dcterms:W3CDTF">2015-11-19T05:48:58Z</dcterms:modified>
</cp:coreProperties>
</file>