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67" r:id="rId4"/>
    <p:sldId id="268" r:id="rId5"/>
    <p:sldId id="269" r:id="rId6"/>
    <p:sldId id="257" r:id="rId7"/>
    <p:sldId id="261" r:id="rId8"/>
    <p:sldId id="262" r:id="rId9"/>
    <p:sldId id="270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45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0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7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0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Uppaal2Yakindu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Shuo</a:t>
            </a:r>
            <a:r>
              <a:rPr lang="en-US" dirty="0" smtClean="0"/>
              <a:t>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57956"/>
            <a:ext cx="6447501" cy="62636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65327"/>
            <a:ext cx="6447501" cy="3447458"/>
          </a:xfrm>
        </p:spPr>
        <p:txBody>
          <a:bodyPr/>
          <a:lstStyle/>
          <a:p>
            <a:r>
              <a:rPr lang="en-US" dirty="0" smtClean="0"/>
              <a:t>1. The application do not support editing xml file by GUI.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381117"/>
            <a:ext cx="7146598" cy="37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67512"/>
          </a:xfrm>
        </p:spPr>
        <p:txBody>
          <a:bodyPr/>
          <a:lstStyle/>
          <a:p>
            <a:r>
              <a:rPr lang="en-US" dirty="0"/>
              <a:t>Results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12265"/>
            <a:ext cx="6447501" cy="3276008"/>
          </a:xfrm>
        </p:spPr>
        <p:txBody>
          <a:bodyPr/>
          <a:lstStyle/>
          <a:p>
            <a:r>
              <a:rPr lang="en-US" dirty="0" smtClean="0"/>
              <a:t>GUI design is done </a:t>
            </a:r>
          </a:p>
          <a:p>
            <a:r>
              <a:rPr lang="en-US" dirty="0" smtClean="0"/>
              <a:t>Upplla2Yakindu application is under developing and had finished 80% task.</a:t>
            </a:r>
          </a:p>
          <a:p>
            <a:pPr lvl="1"/>
            <a:r>
              <a:rPr lang="en-US" dirty="0" smtClean="0"/>
              <a:t>Declaration parameter had converted</a:t>
            </a:r>
          </a:p>
          <a:p>
            <a:pPr lvl="1"/>
            <a:r>
              <a:rPr lang="en-US" dirty="0" smtClean="0"/>
              <a:t>State parameter had converted</a:t>
            </a:r>
          </a:p>
          <a:p>
            <a:pPr lvl="1"/>
            <a:r>
              <a:rPr lang="en-US" dirty="0" smtClean="0"/>
              <a:t>Transition parameter had parsed and need to be converted to </a:t>
            </a:r>
            <a:r>
              <a:rPr lang="en-US" dirty="0" err="1" smtClean="0"/>
              <a:t>Yakindu</a:t>
            </a:r>
            <a:r>
              <a:rPr lang="en-US" dirty="0" smtClean="0"/>
              <a:t> supported </a:t>
            </a:r>
            <a:r>
              <a:rPr lang="en-US" dirty="0" smtClean="0"/>
              <a:t>format.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1960"/>
            <a:ext cx="6347714" cy="3880773"/>
          </a:xfrm>
        </p:spPr>
        <p:txBody>
          <a:bodyPr/>
          <a:lstStyle/>
          <a:p>
            <a:r>
              <a:rPr lang="en-US" dirty="0" smtClean="0"/>
              <a:t>Next</a:t>
            </a:r>
            <a:endParaRPr lang="en-US" dirty="0" smtClean="0"/>
          </a:p>
          <a:p>
            <a:pPr lvl="1"/>
            <a:r>
              <a:rPr lang="en-US" altLang="zh-CN" dirty="0" smtClean="0"/>
              <a:t>1. optimize the UI design.</a:t>
            </a:r>
          </a:p>
          <a:p>
            <a:pPr lvl="1"/>
            <a:r>
              <a:rPr lang="en-US" dirty="0" smtClean="0"/>
              <a:t>2. Complete Uppaal2Yakindu function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QA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3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85800"/>
            <a:ext cx="6447501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20241"/>
            <a:ext cx="6447501" cy="3468032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UI Support</a:t>
            </a:r>
          </a:p>
          <a:p>
            <a:pPr lvl="1"/>
            <a:r>
              <a:rPr lang="en-US" sz="1800" dirty="0"/>
              <a:t>Yakindu2Uppaal</a:t>
            </a:r>
          </a:p>
          <a:p>
            <a:pPr lvl="1"/>
            <a:r>
              <a:rPr lang="en-US" sz="1800" dirty="0"/>
              <a:t>Uppaal2Yakindu</a:t>
            </a:r>
          </a:p>
          <a:p>
            <a:r>
              <a:rPr lang="en-US" sz="1800" dirty="0"/>
              <a:t>Implementation details</a:t>
            </a:r>
          </a:p>
          <a:p>
            <a:pPr lvl="1"/>
            <a:r>
              <a:rPr lang="en-US" sz="1800" dirty="0"/>
              <a:t>UI </a:t>
            </a:r>
          </a:p>
          <a:p>
            <a:pPr lvl="1"/>
            <a:r>
              <a:rPr lang="en-US" sz="1800" dirty="0"/>
              <a:t>Uppaal2Yakindu</a:t>
            </a:r>
          </a:p>
          <a:p>
            <a:r>
              <a:rPr lang="en-US" sz="1800" dirty="0" smtClean="0"/>
              <a:t>Conclusion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72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51610"/>
            <a:ext cx="7721600" cy="4972050"/>
          </a:xfrm>
        </p:spPr>
        <p:txBody>
          <a:bodyPr>
            <a:normAutofit/>
          </a:bodyPr>
          <a:lstStyle/>
          <a:p>
            <a:r>
              <a:rPr lang="en-US" b="1" dirty="0" err="1"/>
              <a:t>Yakindu</a:t>
            </a:r>
            <a:r>
              <a:rPr lang="en-US" b="1" dirty="0"/>
              <a:t> </a:t>
            </a:r>
            <a:r>
              <a:rPr lang="en-US" b="1" dirty="0" smtClean="0"/>
              <a:t>State charts Tools</a:t>
            </a:r>
          </a:p>
          <a:p>
            <a:pPr lvl="1"/>
            <a:r>
              <a:rPr lang="en-US" dirty="0" smtClean="0"/>
              <a:t>It provides an integrated modeling environment for the specification and development of reactive, event-driven systems based on the concept of state chars.</a:t>
            </a:r>
            <a:endParaRPr lang="en-US" dirty="0"/>
          </a:p>
          <a:p>
            <a:pPr lvl="1"/>
            <a:r>
              <a:rPr lang="en-US" dirty="0" smtClean="0"/>
              <a:t>Advantage:</a:t>
            </a:r>
          </a:p>
          <a:p>
            <a:pPr lvl="2"/>
            <a:r>
              <a:rPr lang="en-US" dirty="0" err="1"/>
              <a:t>Yakindu</a:t>
            </a:r>
            <a:r>
              <a:rPr lang="en-US" dirty="0"/>
              <a:t> provides live simulation function</a:t>
            </a:r>
          </a:p>
          <a:p>
            <a:pPr lvl="2"/>
            <a:r>
              <a:rPr lang="en-US" dirty="0"/>
              <a:t>It Can generate java code</a:t>
            </a:r>
          </a:p>
          <a:p>
            <a:pPr lvl="1"/>
            <a:r>
              <a:rPr lang="en-US" dirty="0" smtClean="0"/>
              <a:t>Disadvantage:</a:t>
            </a:r>
            <a:endParaRPr lang="en-US" dirty="0"/>
          </a:p>
          <a:p>
            <a:pPr lvl="2"/>
            <a:r>
              <a:rPr lang="en-US" dirty="0"/>
              <a:t>lacks formal verification of models as provided by model checking tools such as UPPAAL</a:t>
            </a:r>
          </a:p>
          <a:p>
            <a:pPr lvl="2"/>
            <a:r>
              <a:rPr lang="en-US" dirty="0"/>
              <a:t>Before loading the application , Eclipse and JDK need to be install.</a:t>
            </a:r>
          </a:p>
          <a:p>
            <a:pPr lvl="2"/>
            <a:r>
              <a:rPr lang="en-US" dirty="0" err="1"/>
              <a:t>Yakindu</a:t>
            </a:r>
            <a:r>
              <a:rPr lang="en-US" dirty="0"/>
              <a:t> application is a plugin based on Eclipse. Do not have its owned application.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63040"/>
            <a:ext cx="6818629" cy="4754880"/>
          </a:xfrm>
        </p:spPr>
        <p:txBody>
          <a:bodyPr>
            <a:normAutofit/>
          </a:bodyPr>
          <a:lstStyle/>
          <a:p>
            <a:r>
              <a:rPr lang="en-US" b="1" dirty="0"/>
              <a:t>UPPAAL Timed Automata</a:t>
            </a:r>
          </a:p>
          <a:p>
            <a:r>
              <a:rPr lang="en-US" cap="small" dirty="0" err="1" smtClean="0"/>
              <a:t>Uppaal</a:t>
            </a:r>
            <a:r>
              <a:rPr lang="en-US" dirty="0"/>
              <a:t> is an integrated tool environment for modeling, validation and verification of real-time systems modeled as networks of timed automata, extended with data types </a:t>
            </a:r>
            <a:endParaRPr lang="en-US" dirty="0" smtClean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integrated model checking, verifying models with regards to requirement specifications.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Cannot generate java code.</a:t>
            </a:r>
          </a:p>
          <a:p>
            <a:pPr lvl="1"/>
            <a:r>
              <a:rPr lang="en-US" dirty="0" smtClean="0"/>
              <a:t>Knowing much more computer knowledge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57225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57401"/>
            <a:ext cx="6447501" cy="333087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Provide a GUI to manage the software</a:t>
            </a:r>
            <a:endParaRPr lang="en-US" dirty="0" smtClean="0"/>
          </a:p>
          <a:p>
            <a:r>
              <a:rPr lang="en-US" dirty="0" smtClean="0"/>
              <a:t>Provide a interface to transfer </a:t>
            </a:r>
            <a:r>
              <a:rPr lang="en-US" dirty="0" err="1"/>
              <a:t>U</a:t>
            </a:r>
            <a:r>
              <a:rPr lang="en-US" dirty="0" err="1" smtClean="0"/>
              <a:t>ppaal</a:t>
            </a:r>
            <a:r>
              <a:rPr lang="en-US" dirty="0" smtClean="0"/>
              <a:t> model to </a:t>
            </a:r>
            <a:r>
              <a:rPr lang="en-US" dirty="0" err="1" smtClean="0"/>
              <a:t>Yakindu</a:t>
            </a:r>
            <a:r>
              <a:rPr lang="en-US" dirty="0" smtClean="0"/>
              <a:t> Model </a:t>
            </a:r>
          </a:p>
          <a:p>
            <a:r>
              <a:rPr lang="en-US" dirty="0" smtClean="0"/>
              <a:t>Become much more convenience to generate java code with </a:t>
            </a:r>
            <a:r>
              <a:rPr lang="en-US" dirty="0" err="1" smtClean="0"/>
              <a:t>Yakindu</a:t>
            </a:r>
            <a:r>
              <a:rPr lang="en-US" dirty="0" smtClean="0"/>
              <a:t> when creating a model by </a:t>
            </a:r>
            <a:r>
              <a:rPr lang="en-US" dirty="0" err="1" smtClean="0"/>
              <a:t>Uppaal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27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26664"/>
            <a:ext cx="8677274" cy="4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1" y="1865377"/>
            <a:ext cx="6447501" cy="3522896"/>
          </a:xfrm>
        </p:spPr>
        <p:txBody>
          <a:bodyPr/>
          <a:lstStyle/>
          <a:p>
            <a:r>
              <a:rPr lang="en-US" sz="1800" dirty="0"/>
              <a:t>Loading the </a:t>
            </a:r>
            <a:r>
              <a:rPr lang="en-US" sz="1800" dirty="0" err="1" smtClean="0"/>
              <a:t>Uppaal</a:t>
            </a:r>
            <a:r>
              <a:rPr lang="en-US" sz="1800" dirty="0" smtClean="0"/>
              <a:t> application</a:t>
            </a:r>
            <a:endParaRPr lang="en-US" sz="1800" dirty="0"/>
          </a:p>
          <a:p>
            <a:r>
              <a:rPr lang="en-US" sz="1800" dirty="0"/>
              <a:t>Loading the </a:t>
            </a:r>
            <a:r>
              <a:rPr lang="en-US" sz="1800" dirty="0" err="1"/>
              <a:t>Yakindu</a:t>
            </a:r>
            <a:r>
              <a:rPr lang="en-US" sz="1800" dirty="0"/>
              <a:t>/</a:t>
            </a:r>
            <a:r>
              <a:rPr lang="en-US" sz="1800" dirty="0" err="1"/>
              <a:t>Uppaal</a:t>
            </a:r>
            <a:r>
              <a:rPr lang="en-US" sz="1800" dirty="0"/>
              <a:t> xml file</a:t>
            </a:r>
          </a:p>
          <a:p>
            <a:r>
              <a:rPr lang="en-US" sz="1800" dirty="0"/>
              <a:t>Showing the </a:t>
            </a:r>
            <a:r>
              <a:rPr lang="en-US" sz="1800" dirty="0" smtClean="0"/>
              <a:t>source </a:t>
            </a:r>
            <a:r>
              <a:rPr lang="en-US" sz="1800" dirty="0"/>
              <a:t>file in left window.</a:t>
            </a:r>
          </a:p>
          <a:p>
            <a:r>
              <a:rPr lang="en-US" sz="1800" dirty="0"/>
              <a:t>Support transformation by click one button</a:t>
            </a:r>
          </a:p>
          <a:p>
            <a:r>
              <a:rPr lang="en-US" sz="1800" dirty="0" smtClean="0"/>
              <a:t>Showing </a:t>
            </a:r>
            <a:r>
              <a:rPr lang="en-US" sz="1800" dirty="0"/>
              <a:t>converted xml file in right </a:t>
            </a:r>
            <a:r>
              <a:rPr lang="en-US" sz="1800" dirty="0" smtClean="0"/>
              <a:t>window and provide a button to save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73" y="930402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work 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8001" y="1440180"/>
            <a:ext cx="7847329" cy="54178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85263" y="2127413"/>
            <a:ext cx="1337310" cy="646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0650" y="3124604"/>
            <a:ext cx="2026539" cy="758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Load application to generate the xml file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2077" y="4404722"/>
            <a:ext cx="2043684" cy="763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Load the source file to left window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5206" y="5608324"/>
            <a:ext cx="2257425" cy="71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Calling convert function to transfer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12012" y="2508312"/>
            <a:ext cx="2249742" cy="1374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Switch Uppaal2Yakindu or Yakindu</a:t>
            </a:r>
            <a:r>
              <a:rPr lang="en-US" altLang="zh-CN" sz="1350" dirty="0"/>
              <a:t>2Uppaal transform by click different button</a:t>
            </a:r>
            <a:endParaRPr lang="en-US" sz="1350" dirty="0"/>
          </a:p>
        </p:txBody>
      </p:sp>
      <p:sp>
        <p:nvSpPr>
          <p:cNvPr id="13" name="Rounded Rectangle 12"/>
          <p:cNvSpPr/>
          <p:nvPr/>
        </p:nvSpPr>
        <p:spPr>
          <a:xfrm>
            <a:off x="3848288" y="4268883"/>
            <a:ext cx="2384870" cy="888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Convert to </a:t>
            </a:r>
            <a:r>
              <a:rPr lang="en-US" sz="1350" dirty="0" smtClean="0"/>
              <a:t>the </a:t>
            </a:r>
            <a:r>
              <a:rPr lang="en-US" sz="1350" dirty="0"/>
              <a:t>target format </a:t>
            </a:r>
            <a:r>
              <a:rPr lang="en-US" sz="1350" dirty="0" smtClean="0"/>
              <a:t>and show it on </a:t>
            </a:r>
            <a:r>
              <a:rPr lang="en-US" sz="1350" dirty="0"/>
              <a:t>the right window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67276" y="5608324"/>
            <a:ext cx="2339214" cy="573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 the </a:t>
            </a:r>
            <a:r>
              <a:rPr lang="en-US" sz="1350" dirty="0" smtClean="0"/>
              <a:t>content in the right window to </a:t>
            </a:r>
            <a:r>
              <a:rPr lang="en-US" sz="1350" dirty="0"/>
              <a:t>a file</a:t>
            </a:r>
          </a:p>
        </p:txBody>
      </p: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>
            <a:off x="2153918" y="2774352"/>
            <a:ext cx="2" cy="35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2153919" y="3883131"/>
            <a:ext cx="1" cy="521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2153919" y="5167793"/>
            <a:ext cx="0" cy="440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2" idx="1"/>
          </p:cNvCxnSpPr>
          <p:nvPr/>
        </p:nvCxnSpPr>
        <p:spPr>
          <a:xfrm flipV="1">
            <a:off x="3282631" y="3195722"/>
            <a:ext cx="629381" cy="27680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3" idx="0"/>
          </p:cNvCxnSpPr>
          <p:nvPr/>
        </p:nvCxnSpPr>
        <p:spPr>
          <a:xfrm>
            <a:off x="5036883" y="3883131"/>
            <a:ext cx="3840" cy="38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  <a:endCxn id="14" idx="0"/>
          </p:cNvCxnSpPr>
          <p:nvPr/>
        </p:nvCxnSpPr>
        <p:spPr>
          <a:xfrm flipH="1">
            <a:off x="5036883" y="5157851"/>
            <a:ext cx="3840" cy="45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2584"/>
          </a:xfrm>
        </p:spPr>
        <p:txBody>
          <a:bodyPr/>
          <a:lstStyle/>
          <a:p>
            <a:r>
              <a:rPr lang="en-US" altLang="zh-CN" dirty="0" smtClean="0"/>
              <a:t>Transform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69356"/>
              </p:ext>
            </p:extLst>
          </p:nvPr>
        </p:nvGraphicFramePr>
        <p:xfrm>
          <a:off x="609600" y="2160588"/>
          <a:ext cx="63484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/>
                <a:gridCol w="2116138"/>
                <a:gridCol w="2116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Uppaal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Yakindu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81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331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华文新魏</vt:lpstr>
      <vt:lpstr>方正姚体</vt:lpstr>
      <vt:lpstr>Arial</vt:lpstr>
      <vt:lpstr>Trebuchet MS</vt:lpstr>
      <vt:lpstr>Wingdings 3</vt:lpstr>
      <vt:lpstr>Facet</vt:lpstr>
      <vt:lpstr>Uppaal2Yakindu</vt:lpstr>
      <vt:lpstr>Outline</vt:lpstr>
      <vt:lpstr>Background</vt:lpstr>
      <vt:lpstr>Background</vt:lpstr>
      <vt:lpstr>Objective of the project</vt:lpstr>
      <vt:lpstr>GUI</vt:lpstr>
      <vt:lpstr>Support function</vt:lpstr>
      <vt:lpstr>Application work flow </vt:lpstr>
      <vt:lpstr>Transform table</vt:lpstr>
      <vt:lpstr>Results discussion </vt:lpstr>
      <vt:lpstr>Results 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Uppaal2Yakindu</dc:title>
  <dc:creator>閆碩</dc:creator>
  <cp:lastModifiedBy>閆碩</cp:lastModifiedBy>
  <cp:revision>57</cp:revision>
  <dcterms:created xsi:type="dcterms:W3CDTF">2015-11-30T03:22:06Z</dcterms:created>
  <dcterms:modified xsi:type="dcterms:W3CDTF">2015-11-30T22:32:21Z</dcterms:modified>
</cp:coreProperties>
</file>